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8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9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8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0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2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1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6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1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8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7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7CF38-C077-446E-9207-340BA029E09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43E6C-5BBA-4179-B20D-180241381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ДЕНЬ ПОБЕДЫ\материал\ПОДЕЛКИ\8fiqWNR1X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063" y="0"/>
            <a:ext cx="10906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5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ДЕНЬ ПОБЕДЫ\материал\ПОДЕЛКИ\mfgwnTHpE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9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ДЕНЬ ПОБЕДЫ\материал\ПОДЕЛКИ\MzMybx_0ii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256"/>
            <a:ext cx="669674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4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ДЕНЬ ПОБЕДЫ\материал\ПОДЕЛКИ\rnxyHA15J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328592" cy="61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8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esktop\ДЕНЬ ПОБЕДЫ\материал\ПОДЕЛКИ\-UqMhKLT09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064896" cy="64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2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ДЕНЬ ПОБЕДЫ\материал\ПОДЕЛКИ\WgzP45uhI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1" y="476672"/>
            <a:ext cx="898659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3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ДЕНЬ ПОБЕДЫ\материал\ПОДЕЛКИ\ZLR9DSCoh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20100" cy="57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5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ДЕНЬ ПОБЕДЫ\материал\ПОДЕЛКИ\8gq6Fi1xS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4" y="188640"/>
            <a:ext cx="905391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89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ДЕНЬ ПОБЕДЫ\материал\ПОДЕЛКИ\597jMLdje5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083"/>
            <a:ext cx="6324602" cy="657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7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ДЕНЬ ПОБЕДЫ\материал\ПОДЕЛКИ\aQ_by9DeK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0237"/>
            <a:ext cx="40576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ДЕНЬ ПОБЕДЫ\материал\ПОДЕЛКИ\IX1lCXBbb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90" y="370237"/>
            <a:ext cx="4295209" cy="57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ДЕНЬ ПОБЕДЫ\материал\ПОДЕЛКИ\D6OuELxgZ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4" y="692696"/>
            <a:ext cx="8964488" cy="533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8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ДЕНЬ ПОБЕДЫ\материал\ПОДЕЛКИ\hoUUuItB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"/>
            <a:ext cx="6858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ДЕНЬ ПОБЕДЫ\материал\ПОДЕЛКИ\JoUa-kA0k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897515" cy="57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ДЕНЬ ПОБЕДЫ\материал\ПОДЕЛКИ\jZA4Ji2DK5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9" y="260648"/>
            <a:ext cx="8064895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9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ДЕНЬ ПОБЕДЫ\материал\ПОДЕЛКИ\lxQYHfIK8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59552" cy="611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1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AWJJH2MPE6E2-17446855-5316</_dlc_DocId>
    <_dlc_DocIdUrl xmlns="4a252ca3-5a62-4c1c-90a6-29f4710e47f8">
      <Url>http://xn--44-6kcadhwnl3cfdx.xn--p1ai/Kostroma_EDU/Mdou_ds76/_layouts/15/DocIdRedir.aspx?ID=AWJJH2MPE6E2-17446855-5316</Url>
      <Description>AWJJH2MPE6E2-17446855-5316</Description>
    </_dlc_DocIdUrl>
  </documentManagement>
</p:properties>
</file>

<file path=customXml/itemProps1.xml><?xml version="1.0" encoding="utf-8"?>
<ds:datastoreItem xmlns:ds="http://schemas.openxmlformats.org/officeDocument/2006/customXml" ds:itemID="{2CF636A0-8AC3-48C2-8E18-47503D9232CB}"/>
</file>

<file path=customXml/itemProps2.xml><?xml version="1.0" encoding="utf-8"?>
<ds:datastoreItem xmlns:ds="http://schemas.openxmlformats.org/officeDocument/2006/customXml" ds:itemID="{4886CC29-EA67-46DC-957C-4308D6475BC4}"/>
</file>

<file path=customXml/itemProps3.xml><?xml version="1.0" encoding="utf-8"?>
<ds:datastoreItem xmlns:ds="http://schemas.openxmlformats.org/officeDocument/2006/customXml" ds:itemID="{F72013FE-9731-48DB-B260-AD59D05ED29A}"/>
</file>

<file path=customXml/itemProps4.xml><?xml version="1.0" encoding="utf-8"?>
<ds:datastoreItem xmlns:ds="http://schemas.openxmlformats.org/officeDocument/2006/customXml" ds:itemID="{FDEE457B-519E-4434-88DA-C4E13609D587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2020-04-27T14:17:29Z</dcterms:created>
  <dcterms:modified xsi:type="dcterms:W3CDTF">2020-04-27T14:21:52Z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725c664d-d88e-4fd6-9549-56b997e80c24</vt:lpwstr>
  </property>
</Properties>
</file>