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59" r:id="rId6"/>
    <p:sldId id="263" r:id="rId7"/>
    <p:sldId id="269" r:id="rId8"/>
    <p:sldId id="270" r:id="rId9"/>
    <p:sldId id="268" r:id="rId10"/>
    <p:sldId id="272" r:id="rId11"/>
    <p:sldId id="257" r:id="rId12"/>
    <p:sldId id="271" r:id="rId13"/>
    <p:sldId id="260" r:id="rId14"/>
    <p:sldId id="262" r:id="rId15"/>
    <p:sldId id="261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8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8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5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2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9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9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0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B446-F911-4409-81F3-BE4B918FC0D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D4E23-2D86-47D3-B4EF-A84913E26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9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ользователь\Desktop\космос\путешествие по солнечной системе\ClKw7ijqK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8" y="0"/>
            <a:ext cx="91544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2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ользователь\Desktop\космос\путешествие по солнечной системе\UZ4-Pf2uc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3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космос\путешествие по солнечной системе\4zRe83Sox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35"/>
            <a:ext cx="9129610" cy="68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4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Desktop\космос\путешествие по солнечной системе\UpXrQHyyD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0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пользователь\Desktop\космос\путешествие по солнечной системе\iMZj2T-zZ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космос\путешествие по солнечной системе\MqNgr4tGL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581"/>
            <a:ext cx="9144000" cy="69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2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космос\путешествие по солнечной системе\mp2PDlQpZD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9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1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космос\путешествие по солнечной системе\n7ZychGxk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" y="19968"/>
            <a:ext cx="9123153" cy="68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космос\путешествие по солнечной системе\n89FUbJfE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4"/>
            <a:ext cx="9112102" cy="69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космос\путешествие по солнечной системе\bn0O5E1RPH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8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космос\путешествие по солнечной системе\nD_u6GWzW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6" y="0"/>
            <a:ext cx="9190562" cy="69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1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космос\путешествие по солнечной системе\o1Yf4p1k7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1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осмос\путешествие по солнечной системе\BOhYYiBRC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7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космос\путешествие по солнечной системе\MzXPduosb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космос\путешествие по солнечной системе\pxDpLzJLW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1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космос\путешествие по солнечной системе\vobgCd34K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2" y="0"/>
            <a:ext cx="9151671" cy="69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2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космос\путешествие по солнечной системе\ojHf-bbR9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" y="16380"/>
            <a:ext cx="9144275" cy="69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53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AWJJH2MPE6E2-17446855-4413</_dlc_DocId>
    <_dlc_DocIdUrl xmlns="4a252ca3-5a62-4c1c-90a6-29f4710e47f8">
      <Url>http://edu-sps.koiro.local/Kostroma_EDU/Mdou_ds76/_layouts/15/DocIdRedir.aspx?ID=AWJJH2MPE6E2-17446855-4413</Url>
      <Description>AWJJH2MPE6E2-17446855-4413</Description>
    </_dlc_DocIdUrl>
  </documentManagement>
</p:properties>
</file>

<file path=customXml/itemProps1.xml><?xml version="1.0" encoding="utf-8"?>
<ds:datastoreItem xmlns:ds="http://schemas.openxmlformats.org/officeDocument/2006/customXml" ds:itemID="{622772ED-23EB-47C8-BF9B-30AEA5236D92}"/>
</file>

<file path=customXml/itemProps2.xml><?xml version="1.0" encoding="utf-8"?>
<ds:datastoreItem xmlns:ds="http://schemas.openxmlformats.org/officeDocument/2006/customXml" ds:itemID="{84E8B51E-CE51-4209-B491-CECD72401632}"/>
</file>

<file path=customXml/itemProps3.xml><?xml version="1.0" encoding="utf-8"?>
<ds:datastoreItem xmlns:ds="http://schemas.openxmlformats.org/officeDocument/2006/customXml" ds:itemID="{FD51EF3D-D31C-47FE-B57D-DE24BE596E40}"/>
</file>

<file path=customXml/itemProps4.xml><?xml version="1.0" encoding="utf-8"?>
<ds:datastoreItem xmlns:ds="http://schemas.openxmlformats.org/officeDocument/2006/customXml" ds:itemID="{EB2FA89B-F440-42AD-9E8E-221C6576E89E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2020-04-05T16:10:56Z</dcterms:created>
  <dcterms:modified xsi:type="dcterms:W3CDTF">2020-04-05T17:02:55Z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ac65b6c7-d894-4532-8452-b1abbc44d9f2</vt:lpwstr>
  </property>
</Properties>
</file>