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45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31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44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7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12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60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46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89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3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9B294-27BF-42CC-831E-007CADBBD30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05A29-AC1C-423F-9735-F8B8CB000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15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zabavnik.club/wp-content/uploads/2018/04/dlya_detey_pro_kosmos_3_260437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87723" cy="689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203848" y="379419"/>
            <a:ext cx="5832648" cy="17727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АППЛИКАЦИЯ ДЛЯ ДЕТЕЙ ДОШКОЛЬНОГО ВОЗРАСТА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ТЕМА «КОСМОС»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космос\аппликация для детей тема Космос\_h7aPIAu5k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69"/>
            <a:ext cx="4860032" cy="683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пользователь\Desktop\космос\аппликация для детей тема Космос\4nU8ECrdlpI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6632"/>
            <a:ext cx="4412320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85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пользователь\Desktop\космос\аппликация для детей тема Космос\gi-cmC6qYo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851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пользователь\Desktop\космос\аппликация для детей тема Космос\lWIQStGxe5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7" b="19024"/>
          <a:stretch/>
        </p:blipFill>
        <p:spPr bwMode="auto">
          <a:xfrm>
            <a:off x="4558945" y="0"/>
            <a:ext cx="4585055" cy="464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07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пользователь\Desktop\космос\аппликация для детей тема Космос\gw17DwSao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4" y="16626"/>
            <a:ext cx="4839638" cy="6841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пользователь\Desktop\космос\аппликация для детей тема Космос\PUZYiMFCHH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957" y="16626"/>
            <a:ext cx="4265819" cy="603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37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пользователь\Desktop\космос\аппликация для детей тема Космос\TPWq2dKIGp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24"/>
            <a:ext cx="4817498" cy="681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пользователь\Desktop\космос\аппликация для детей тема Космос\QxYVOCkrIbI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4"/>
          <a:stretch/>
        </p:blipFill>
        <p:spPr bwMode="auto">
          <a:xfrm>
            <a:off x="4534916" y="591850"/>
            <a:ext cx="4609083" cy="5722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41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пользователь\Desktop\космос\аппликация для детей тема Космос\z3SPGgTyG8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5" y="-1"/>
            <a:ext cx="48514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пользователь\Desktop\космос\аппликация для детей тема Космос\Z9GhCQ-ymL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149" y="404664"/>
            <a:ext cx="3966065" cy="560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157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B5E3A7E5CBAA1428F07751968B0CD6B" ma:contentTypeVersion="49" ma:contentTypeDescription="Создание документа." ma:contentTypeScope="" ma:versionID="303b5ed19ac2e5adfe7187f2316cad7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AWJJH2MPE6E2-17446855-4395</_dlc_DocId>
    <_dlc_DocIdUrl xmlns="4a252ca3-5a62-4c1c-90a6-29f4710e47f8">
      <Url>http://edu-sps.koiro.local/Kostroma_EDU/Mdou_ds76/_layouts/15/DocIdRedir.aspx?ID=AWJJH2MPE6E2-17446855-4395</Url>
      <Description>AWJJH2MPE6E2-17446855-4395</Description>
    </_dlc_DocIdUrl>
  </documentManagement>
</p:properties>
</file>

<file path=customXml/itemProps1.xml><?xml version="1.0" encoding="utf-8"?>
<ds:datastoreItem xmlns:ds="http://schemas.openxmlformats.org/officeDocument/2006/customXml" ds:itemID="{03B1A08D-65C8-405C-91C0-2A4A06EFA942}"/>
</file>

<file path=customXml/itemProps2.xml><?xml version="1.0" encoding="utf-8"?>
<ds:datastoreItem xmlns:ds="http://schemas.openxmlformats.org/officeDocument/2006/customXml" ds:itemID="{875EFAA7-49F2-48E0-97F9-F0EBB9F36ADA}"/>
</file>

<file path=customXml/itemProps3.xml><?xml version="1.0" encoding="utf-8"?>
<ds:datastoreItem xmlns:ds="http://schemas.openxmlformats.org/officeDocument/2006/customXml" ds:itemID="{2D69F494-F30D-4491-837B-4A466BC14C82}"/>
</file>

<file path=customXml/itemProps4.xml><?xml version="1.0" encoding="utf-8"?>
<ds:datastoreItem xmlns:ds="http://schemas.openxmlformats.org/officeDocument/2006/customXml" ds:itemID="{4A28BA6D-81B1-403E-A3B5-E0C598971D6E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2020-04-05T13:36:48Z</dcterms:created>
  <dcterms:modified xsi:type="dcterms:W3CDTF">2020-04-05T13:47:22Z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0x0101008B5E3A7E5CBAA1428F07751968B0CD6B</vt:lpwstr>
  </property>
  <property fmtid="{D5CDD505-2E9C-101B-9397-08002B2CF9AE}" pid="3" name="_dlc_DocIdItemGuid">
    <vt:lpwstr>f6bea1a4-2bee-4cd2-842c-f2daf143ec26</vt:lpwstr>
  </property>
</Properties>
</file>