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customXml" Target="../customXml/item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5/12/20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12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60AD3-655E-DF43-93C3-A6BA07E538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Дидактические игры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DB2568-6139-8A43-9926-87FE9B3C5D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2-я младшая группа</a:t>
            </a:r>
          </a:p>
          <a:p>
            <a:r>
              <a:rPr lang="ru-RU" dirty="0"/>
              <a:t>Лесникова С. В. </a:t>
            </a:r>
          </a:p>
        </p:txBody>
      </p:sp>
    </p:spTree>
    <p:extLst>
      <p:ext uri="{BB962C8B-B14F-4D97-AF65-F5344CB8AC3E}">
        <p14:creationId xmlns:p14="http://schemas.microsoft.com/office/powerpoint/2010/main" val="32618010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C5B45-DBE1-1B46-8C56-2E12440E2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Познавательные задачи: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83F52D-17D3-C14D-9318-4D481DD9E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700" dirty="0"/>
              <a:t>Закрепление знаний по теме;</a:t>
            </a:r>
          </a:p>
          <a:p>
            <a:r>
              <a:rPr lang="ru-RU" sz="2700" dirty="0"/>
              <a:t>Развитие  способности к анализу, синтезу полученных знаний;</a:t>
            </a:r>
          </a:p>
          <a:p>
            <a:r>
              <a:rPr lang="ru-RU" sz="2700" dirty="0"/>
              <a:t>Развитие внимания, мышления, речи, сенсорного восприятия;</a:t>
            </a:r>
          </a:p>
          <a:p>
            <a:r>
              <a:rPr lang="ru-RU" sz="2700" dirty="0"/>
              <a:t>Воспитание бережного и осторожного отношения к природе. </a:t>
            </a:r>
          </a:p>
        </p:txBody>
      </p:sp>
    </p:spTree>
    <p:extLst>
      <p:ext uri="{BB962C8B-B14F-4D97-AF65-F5344CB8AC3E}">
        <p14:creationId xmlns:p14="http://schemas.microsoft.com/office/powerpoint/2010/main" val="41841980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D69EF-59F2-994C-9C25-FC76C05A0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351" y="201386"/>
            <a:ext cx="9875520" cy="1356360"/>
          </a:xfrm>
        </p:spPr>
        <p:txBody>
          <a:bodyPr/>
          <a:lstStyle/>
          <a:p>
            <a:r>
              <a:rPr lang="ru-RU" dirty="0"/>
              <a:t>Найди лишнее. Объясни свой выбор.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3E635D-348D-EC49-A842-7106B8FA9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167" y="1285119"/>
            <a:ext cx="9872871" cy="4780643"/>
          </a:xfrm>
        </p:spPr>
        <p:txBody>
          <a:bodyPr>
            <a:normAutofit/>
          </a:bodyPr>
          <a:lstStyle/>
          <a:p>
            <a:r>
              <a:rPr lang="ru-RU" dirty="0"/>
              <a:t>1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2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3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3310739-6996-514A-98BD-8B97522A8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48" y="2812169"/>
            <a:ext cx="1870103" cy="166618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401E698-33A0-0247-81C5-2044F9642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211" y="1411603"/>
            <a:ext cx="2001845" cy="113131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6212D5E-F62B-E140-BC2E-7701804CA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330" y="1411604"/>
            <a:ext cx="1804220" cy="122987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2ED0FBA-ED38-D54E-8A94-83C361C0B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4381" y="1354367"/>
            <a:ext cx="1416926" cy="11313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C9AE406-699A-2841-AE23-14EADCD5E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2747" y="1119099"/>
            <a:ext cx="1682448" cy="157346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4B1022F-34CD-F645-A732-0E3D661B8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998" y="2867415"/>
            <a:ext cx="2262883" cy="158401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CE5CE15-150D-8F4F-85C8-43CCE2291E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8508" y="3192304"/>
            <a:ext cx="2066334" cy="113131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5E68F9F8-39E1-9D43-818E-EA739A34CE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0628" y="1268941"/>
            <a:ext cx="1707940" cy="120125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58CAA1A-D05E-F740-A735-426E34B951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9469" y="3023378"/>
            <a:ext cx="1921971" cy="140688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421D6D5-905A-D340-9370-5AE88CB593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83889" y="5083173"/>
            <a:ext cx="4165600" cy="140970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C58656D0-5DE3-7944-9D77-391695A856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95404" y="5061439"/>
            <a:ext cx="2190099" cy="142022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4CFC2EFC-007D-024A-8DF5-045982D3F8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73881" y="3133261"/>
            <a:ext cx="4165600" cy="14097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4A2C5A2-7FF3-2444-BBF8-6F5E9271C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620" y="4871435"/>
            <a:ext cx="1682448" cy="1573464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75CB7D91-C72B-B743-8EF0-EFA3BA046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289" y="4871435"/>
            <a:ext cx="1870103" cy="1666185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34691593-B6F2-E14D-843A-4133117240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16080" y="5088720"/>
            <a:ext cx="2099220" cy="139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906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85CFEA-4D17-3142-944E-00511424F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Летает- не летает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A58695-C46E-3749-A8F0-6A10C1309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97586">
            <a:off x="9475281" y="3259045"/>
            <a:ext cx="1992340" cy="28210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320E12-096B-8340-A40C-3D2960928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080349">
            <a:off x="9409322" y="1114928"/>
            <a:ext cx="2431204" cy="18874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F580BE9-4543-764F-84C9-9694B85C0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11907" y="3190059"/>
            <a:ext cx="1262179" cy="17620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731563F-C081-AB40-AAF1-472624DD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367" y="4218549"/>
            <a:ext cx="3015343" cy="193561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A7A53D8-0DFA-744F-962A-76DC9B322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7745" y="4777619"/>
            <a:ext cx="2936001" cy="165150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0EB0754-B60F-2948-AF8A-140E55BE00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7784" y="1057713"/>
            <a:ext cx="2576263" cy="1772753"/>
          </a:xfrm>
          <a:prstGeom prst="rect">
            <a:avLst/>
          </a:prstGeom>
        </p:spPr>
      </p:pic>
      <p:sp>
        <p:nvSpPr>
          <p:cNvPr id="29" name="Объект 28">
            <a:extLst>
              <a:ext uri="{FF2B5EF4-FFF2-40B4-BE49-F238E27FC236}">
                <a16:creationId xmlns:a16="http://schemas.microsoft.com/office/drawing/2014/main" id="{5C99FEC7-AF9A-0A48-8C83-ED63DE6E5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Объясни свой выбор.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AD420F6-6FEA-8544-9ACC-130DB50476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086" y="2725550"/>
            <a:ext cx="1883397" cy="150376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B66418D-9E19-884A-B49B-EA6C11EF13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3473" y="3208107"/>
            <a:ext cx="1765891" cy="165150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B30DF09-0ABB-D94B-8C27-4AAFECA680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4666" y="4442603"/>
            <a:ext cx="2785348" cy="194974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DD578BA-3A32-1041-921F-17430CC447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6152" y="3171916"/>
            <a:ext cx="2540000" cy="139065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A890757-92CD-8E48-827D-5F42193841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7483" y="1299310"/>
            <a:ext cx="4334340" cy="146680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697C65E-7108-AA4E-911D-28E6AD43DF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82665" y="2658880"/>
            <a:ext cx="2546739" cy="165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24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A0186-C18E-0740-B968-1C5B2BF0E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90" y="155545"/>
            <a:ext cx="9875520" cy="1356360"/>
          </a:xfrm>
        </p:spPr>
        <p:txBody>
          <a:bodyPr/>
          <a:lstStyle/>
          <a:p>
            <a:r>
              <a:rPr lang="ru-RU" dirty="0"/>
              <a:t>Посади бабочку на цветок</a:t>
            </a:r>
            <a:br>
              <a:rPr lang="ru-RU" dirty="0"/>
            </a:br>
            <a:r>
              <a:rPr lang="ru-RU" dirty="0"/>
              <a:t>Объясни свой выбор</a:t>
            </a:r>
          </a:p>
        </p:txBody>
      </p:sp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8F0D07A1-CD76-C447-BC7E-7AD2ED25F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38449" y="272143"/>
            <a:ext cx="1874840" cy="180219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2DA63BE-7190-EF45-8CAE-BDB76B973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84" y="1717363"/>
            <a:ext cx="1638300" cy="209239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B7D3887-6385-5242-B5BA-2549F6BF3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973" y="833725"/>
            <a:ext cx="2976033" cy="297603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E996E5F-F73B-7C4F-8A7D-C25F1D3E2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792947" y="1815411"/>
            <a:ext cx="2523263" cy="245085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58C51CB-0E0E-F440-97BC-6D12B24EF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7903" y="1815411"/>
            <a:ext cx="2204357" cy="1613589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DD5F44A-C343-8B48-9E60-A798AFD63A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695" y="3876250"/>
            <a:ext cx="1967009" cy="275106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50A2AA3-EE0F-5445-9796-D2C6984BED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4609" y="3876249"/>
            <a:ext cx="1640793" cy="2751063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7DA82FB-3AC1-844C-935D-7D06DC7ED2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5769" y="3772857"/>
            <a:ext cx="1966492" cy="2929597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5A9CBAA-B20A-8D49-908C-E37C249800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2193" y="3139068"/>
            <a:ext cx="1713895" cy="3510629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DCC3B7A-4C54-2B46-8E38-9543A8872E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4170" y="3771921"/>
            <a:ext cx="1557332" cy="291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208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7500CD-CED7-724F-82B9-AB8DE301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 каких геометрических фигур состоит? Какого цвета?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86C7B28-1283-F944-9312-E25B3371E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712" y="2225041"/>
            <a:ext cx="2540000" cy="2667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8FCB80-EB2B-AE47-A2CB-08EC1A2B8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998" y="2062237"/>
            <a:ext cx="2733524" cy="27335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73E70F-BEF9-DE41-BCA0-D96148ADF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771" y="2219316"/>
            <a:ext cx="2398229" cy="32065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537CCB1-1815-2040-9218-E00B0A90CE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500" b="20167"/>
          <a:stretch/>
        </p:blipFill>
        <p:spPr>
          <a:xfrm>
            <a:off x="2911927" y="4501483"/>
            <a:ext cx="4154507" cy="184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56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Базис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B5E3A7E5CBAA1428F07751968B0CD6B" ma:contentTypeVersion="49" ma:contentTypeDescription="Создание документа." ma:contentTypeScope="" ma:versionID="303b5ed19ac2e5adfe7187f2316cad78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1153093c964433108f50878cc9bfbd9b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AWJJH2MPE6E2-17446855-5774</_dlc_DocId>
    <_dlc_DocIdUrl xmlns="4a252ca3-5a62-4c1c-90a6-29f4710e47f8">
      <Url>http://edu-sps.koiro.local/Kostroma_EDU/Mdou_ds76/_layouts/15/DocIdRedir.aspx?ID=AWJJH2MPE6E2-17446855-5774</Url>
      <Description>AWJJH2MPE6E2-17446855-5774</Description>
    </_dlc_DocIdUrl>
  </documentManagement>
</p:properties>
</file>

<file path=customXml/itemProps1.xml><?xml version="1.0" encoding="utf-8"?>
<ds:datastoreItem xmlns:ds="http://schemas.openxmlformats.org/officeDocument/2006/customXml" ds:itemID="{529535D7-250A-4B8F-BA40-28BA8D3485EC}"/>
</file>

<file path=customXml/itemProps2.xml><?xml version="1.0" encoding="utf-8"?>
<ds:datastoreItem xmlns:ds="http://schemas.openxmlformats.org/officeDocument/2006/customXml" ds:itemID="{9146F4EB-CA81-4A2D-B898-1223A8027B7D}"/>
</file>

<file path=customXml/itemProps3.xml><?xml version="1.0" encoding="utf-8"?>
<ds:datastoreItem xmlns:ds="http://schemas.openxmlformats.org/officeDocument/2006/customXml" ds:itemID="{0E37283C-E928-4714-92EF-CE69B16860C1}"/>
</file>

<file path=customXml/itemProps4.xml><?xml version="1.0" encoding="utf-8"?>
<ds:datastoreItem xmlns:ds="http://schemas.openxmlformats.org/officeDocument/2006/customXml" ds:itemID="{8A894D60-58AC-4717-94A6-BB3F5AFCAABD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6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Базис</vt:lpstr>
      <vt:lpstr>Дидактические игры</vt:lpstr>
      <vt:lpstr>Познавательные задачи:</vt:lpstr>
      <vt:lpstr>Найди лишнее. Объясни свой выбор. </vt:lpstr>
      <vt:lpstr>Летает- не летает</vt:lpstr>
      <vt:lpstr>Посади бабочку на цветок Объясни свой выбор</vt:lpstr>
      <vt:lpstr>Из каких геометрических фигур состоит? Какого цвета?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Дидактические игры</dc:title>
  <dc:creator>lesnikova.s1976@yandex.ru</dc:creator>
  <cp:lastModifiedBy>lesnikova.s1976@yandex.ru</cp:lastModifiedBy>
  <cp:revision>1</cp:revision>
  <dcterms:created xsi:type="dcterms:W3CDTF">2020-05-12T14:09:33Z</dcterms:created>
  <dcterms:modified xsi:type="dcterms:W3CDTF">2020-05-12T17:16:17Z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0x0101008B5E3A7E5CBAA1428F07751968B0CD6B</vt:lpwstr>
  </property>
  <property fmtid="{D5CDD505-2E9C-101B-9397-08002B2CF9AE}" pid="3" name="_dlc_DocIdItemGuid">
    <vt:lpwstr>56bb6e0b-cf2e-44b8-b160-43a65df0c52a</vt:lpwstr>
  </property>
</Properties>
</file>