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1708C-C7F6-864C-9CB5-1AC7A8B75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Мой дом.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Правила безопасности.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92E35E-8A95-A047-AB87-5ED388C36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0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E29A3-43A5-5943-B802-5BC2798C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6" y="-176811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Острые предметы, ножи- источник опасности!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98507-D696-4247-B9E7-4BC363D31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21" y="1325548"/>
            <a:ext cx="5106025" cy="510896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В любом доме имеется множество колющих, режущих и острых предметов.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Это не только ножи, ножницы, но и вилки, булавки, иголки, топоры, шилья и многие другие. 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Когда они используются по назначению, они приносят пользу.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Но, если вовремя не убрать их на место, они способны причинить немало неприятностей.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Например, иголка может воткнуться в ногу, а ножом можно случайно порезаться. 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Поэтому лучше соблюдать порядок в доме и класть такие предметы на отведенные для них места, тем самым соблюдая правила безопасности в доме.</a:t>
            </a:r>
            <a:endParaRPr lang="ru-RU" sz="1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9FB855E-FC75-AC4E-949E-10B1461A484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77308" y="1655247"/>
            <a:ext cx="5285205" cy="33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91D14-F736-3646-A2EA-CE5136C7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5028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Осторожно, электричество!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FCFC0-6F8F-F34A-B8D7-F526F9A63E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432" y="1905000"/>
            <a:ext cx="5994447" cy="401988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Привычные электрические приборы – чайник, телевизор, утюг, светильник и другие иногда выходят из строя. </a:t>
            </a:r>
          </a:p>
          <a:p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И в таких случаях устройства несут большую опасность. Из-за неисправности электроприборов может возникнуть пожар, задымление, они могут ударить током.</a:t>
            </a:r>
          </a:p>
          <a:p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Все электроприборы нужно вовремя ремонтировать. В случае возникновения неприятностей с розетками и проводкой следует взывать электрика. </a:t>
            </a:r>
          </a:p>
          <a:p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Заниматься ремонтом самостоятельно опасно!</a:t>
            </a: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F48C4E9-E8EC-0848-873F-89F3F21EBB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86881" y="2047975"/>
            <a:ext cx="5023225" cy="37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C1B84-B8A4-CE42-91F5-92ABAB3E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6449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Бытовая химия и лекарства могут нанести вред!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CB6CE-6ABF-A54B-BEEE-2531F981D7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9035" y="1716947"/>
            <a:ext cx="5559496" cy="501460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Любые химические препараты могут быть опасны. Поэтому нужно не забывать о том, что:нельзя употреблять лекарства, названия которых неизвестны (таблетки без упаковки или в склянках со стершейся этикеткой);лекарства, срок годности у которых вышел, нужно выбросить. Пить их нельзя;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некоторые чистящие и моющие средства могут вызывать аллергические реакции, поэтому использовать их нужно строго по инструкции. Если начинает отекать лицо, а дыхание становится затрудненным, нужно немедленно вызвать скорую помощь;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уборку следует проводить в резиновых перчатках.</a:t>
            </a:r>
            <a:endParaRPr lang="ru-RU" sz="1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A5515D6-9D07-CE42-8313-F83332EA8D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24765" y="1356299"/>
            <a:ext cx="4453526" cy="33998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EB1EBB-E401-554C-B314-FF3C4F44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949" y="4005944"/>
            <a:ext cx="2918609" cy="25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ADCF6-B16C-7B4C-AB2D-4A08F533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Пользуемся газом аккуратно!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3074D-FC77-A146-B08D-A9C2188944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606" y="1252834"/>
            <a:ext cx="5535194" cy="453836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Как известно, бытовой газ отличается хорошей горючестью.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При его утечке возникает риск возгорания и взрыва.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Попадая в организм человека, он может вызывать удушье и смерть.Поэтому, почувствовав запах газа, нужно:проветрить квартиру, открыв окна или </a:t>
            </a:r>
            <a:r>
              <a:rPr lang="ru-RU" sz="1400" dirty="0" err="1">
                <a:solidFill>
                  <a:srgbClr val="333333"/>
                </a:solidFill>
                <a:latin typeface="Verdana" panose="020B0604030504040204" pitchFamily="34" charset="0"/>
              </a:rPr>
              <a:t>форточки;посмотреть</a:t>
            </a:r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, закрыты ли краны газовой </a:t>
            </a:r>
            <a:r>
              <a:rPr lang="ru-RU" sz="1400" dirty="0" err="1">
                <a:solidFill>
                  <a:srgbClr val="333333"/>
                </a:solidFill>
                <a:latin typeface="Verdana" panose="020B0604030504040204" pitchFamily="34" charset="0"/>
              </a:rPr>
              <a:t>плиты;позвонить</a:t>
            </a:r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от соседей в аварийную службу по номеру </a:t>
            </a:r>
            <a:r>
              <a:rPr lang="ru-RU" sz="1400" dirty="0">
                <a:solidFill>
                  <a:srgbClr val="C00000"/>
                </a:solidFill>
                <a:latin typeface="Verdana" panose="020B0604030504040204" pitchFamily="34" charset="0"/>
              </a:rPr>
              <a:t>04</a:t>
            </a:r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Нужно использовать газовую плиту только по прямому назначению. Нельзя включать газ, чтобы нагреть воздух в помещении;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если на плите стоят чайник или кастрюля, нужно наблюдать за тем, чтобы вода при </a:t>
            </a:r>
            <a:r>
              <a:rPr lang="ru-RU" sz="1400" dirty="0" err="1">
                <a:solidFill>
                  <a:srgbClr val="333333"/>
                </a:solidFill>
                <a:latin typeface="Verdana" panose="020B0604030504040204" pitchFamily="34" charset="0"/>
              </a:rPr>
              <a:t>вскипании</a:t>
            </a:r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не залила газ.</a:t>
            </a:r>
            <a:endParaRPr lang="ru-RU" sz="1400" dirty="0"/>
          </a:p>
        </p:txBody>
      </p:sp>
      <p:pic>
        <p:nvPicPr>
          <p:cNvPr id="19" name="Объект 6">
            <a:extLst>
              <a:ext uri="{FF2B5EF4-FFF2-40B4-BE49-F238E27FC236}">
                <a16:creationId xmlns:a16="http://schemas.microsoft.com/office/drawing/2014/main" id="{11A65E1E-66DC-8A42-B4B8-865FA38A85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10801" y="1423650"/>
            <a:ext cx="3673911" cy="24370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063041-C8CA-6241-B725-F85FB5C28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651" y="4030009"/>
            <a:ext cx="3359780" cy="25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35CED-BC68-C342-BCEA-DA69E830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-52804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Незваные гости – что делать, если в дом стучится незнакомец?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33A97-8142-FB40-98E9-977798C859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763" y="1216338"/>
            <a:ext cx="5602037" cy="457486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Бывают случаи, когда в дверь квартиры стучат незнакомые люди. Что делать в таких ситуациях?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нужно посмотреть в глазок и спросить, кто стучится в дверь, с какой </a:t>
            </a:r>
            <a:r>
              <a:rPr lang="ru-RU" sz="1400" dirty="0" err="1">
                <a:solidFill>
                  <a:srgbClr val="333333"/>
                </a:solidFill>
                <a:latin typeface="Verdana" panose="020B0604030504040204" pitchFamily="34" charset="0"/>
              </a:rPr>
              <a:t>целью;нельзя</a:t>
            </a:r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 сразу открывать дверь.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если незнакомец представляется полицейским или сотрудником другой службы, нужно попросить предъявить документы.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не стоит долго разговаривать с человеком через дверь, если решено ее не открывать.</a:t>
            </a:r>
          </a:p>
          <a:p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</a:rPr>
              <a:t>нельзя говорить незнакомцу, что в доме никого нет. Лучше объяснить ему, что в квартире присутствует еще кто-то, но он слишком занят или спит.</a:t>
            </a:r>
            <a:endParaRPr lang="ru-RU" sz="1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ABF7973-41FC-4B48-B92D-417592B273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865576" y="1291107"/>
            <a:ext cx="6326424" cy="44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85723-C313-9244-BC7C-3C38ABDF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-250430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Другие правила безопасности в доме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F47C4-9BC7-BC49-8059-D9D90FC5E1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006" y="1814426"/>
            <a:ext cx="5361796" cy="4203699"/>
          </a:xfrm>
        </p:spPr>
        <p:txBody>
          <a:bodyPr/>
          <a:lstStyle/>
          <a:p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всегда закрывайте дверь в квартиру, даже если нужно выйти на минутку.</a:t>
            </a:r>
          </a:p>
          <a:p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запишите номера экстренных служб на листок и прикрепите его на холодильник при помощи магнита.</a:t>
            </a:r>
          </a:p>
          <a:p>
            <a:r>
              <a:rPr lang="ru-RU" sz="1800">
                <a:solidFill>
                  <a:srgbClr val="333333"/>
                </a:solidFill>
                <a:latin typeface="Verdana" panose="020B0604030504040204" pitchFamily="34" charset="0"/>
              </a:rPr>
              <a:t>В 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сложной ситуации не придется вспоминать, по какому номеру телефона звонить.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E06EA7-E5D2-F74D-A9A6-B76CA727C1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199" y="1587500"/>
            <a:ext cx="5775827" cy="4203699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Verdana-Bold"/>
              </a:rPr>
              <a:t>                Важно помнить!</a:t>
            </a:r>
          </a:p>
          <a:p>
            <a:r>
              <a:rPr lang="ru-RU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С домашнего телефона можно позвонить в следующие службы:</a:t>
            </a:r>
          </a:p>
          <a:p>
            <a:r>
              <a:rPr lang="ru-RU" sz="1800" b="0" dirty="0">
                <a:solidFill>
                  <a:srgbClr val="C00000"/>
                </a:solidFill>
                <a:latin typeface="Verdana" panose="020B0604030504040204" pitchFamily="34" charset="0"/>
              </a:rPr>
              <a:t>101</a:t>
            </a:r>
            <a:r>
              <a:rPr lang="ru-RU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 – Пожарная охрана, спасатели</a:t>
            </a:r>
          </a:p>
          <a:p>
            <a:r>
              <a:rPr lang="ru-RU" sz="1800" b="0" dirty="0">
                <a:solidFill>
                  <a:srgbClr val="C00000"/>
                </a:solidFill>
                <a:latin typeface="Verdana" panose="020B0604030504040204" pitchFamily="34" charset="0"/>
              </a:rPr>
              <a:t>102</a:t>
            </a:r>
            <a:r>
              <a:rPr lang="ru-RU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 – Милиция</a:t>
            </a:r>
          </a:p>
          <a:p>
            <a:r>
              <a:rPr lang="ru-RU" sz="1800" b="0" dirty="0">
                <a:solidFill>
                  <a:srgbClr val="C00000"/>
                </a:solidFill>
                <a:latin typeface="Verdana" panose="020B0604030504040204" pitchFamily="34" charset="0"/>
              </a:rPr>
              <a:t>103</a:t>
            </a:r>
            <a:r>
              <a:rPr lang="ru-RU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 – Скорая помощь</a:t>
            </a:r>
          </a:p>
          <a:p>
            <a:r>
              <a:rPr lang="ru-RU" sz="1800" b="0" dirty="0">
                <a:solidFill>
                  <a:srgbClr val="C00000"/>
                </a:solidFill>
                <a:latin typeface="Verdana" panose="020B0604030504040204" pitchFamily="34" charset="0"/>
              </a:rPr>
              <a:t>104</a:t>
            </a:r>
            <a:r>
              <a:rPr lang="ru-RU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 – Аварийная газовая служба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04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E805D-7182-9D4B-8266-9EA37756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Создадим дома безопасное пространство!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A9D28-44ED-9341-B6FE-542BBE86A5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667CD-21D4-D74E-9D51-2AB84D2C38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812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AWJJH2MPE6E2-17446855-4876</_dlc_DocId>
    <_dlc_DocIdUrl xmlns="4a252ca3-5a62-4c1c-90a6-29f4710e47f8">
      <Url>http://edu-sps.koiro.local/Kostroma_EDU/Mdou_ds76/_layouts/15/DocIdRedir.aspx?ID=AWJJH2MPE6E2-17446855-4876</Url>
      <Description>AWJJH2MPE6E2-17446855-4876</Description>
    </_dlc_DocIdUrl>
  </documentManagement>
</p:properties>
</file>

<file path=customXml/itemProps1.xml><?xml version="1.0" encoding="utf-8"?>
<ds:datastoreItem xmlns:ds="http://schemas.openxmlformats.org/officeDocument/2006/customXml" ds:itemID="{405AE5D8-B1C9-4CD7-B62F-329AD0A7817B}"/>
</file>

<file path=customXml/itemProps2.xml><?xml version="1.0" encoding="utf-8"?>
<ds:datastoreItem xmlns:ds="http://schemas.openxmlformats.org/officeDocument/2006/customXml" ds:itemID="{E2AC46E6-1620-4FC9-B5ED-90D57D64986E}"/>
</file>

<file path=customXml/itemProps3.xml><?xml version="1.0" encoding="utf-8"?>
<ds:datastoreItem xmlns:ds="http://schemas.openxmlformats.org/officeDocument/2006/customXml" ds:itemID="{98109413-EEDD-48AC-A2C4-7916B5F953D2}"/>
</file>

<file path=customXml/itemProps4.xml><?xml version="1.0" encoding="utf-8"?>
<ds:datastoreItem xmlns:ds="http://schemas.openxmlformats.org/officeDocument/2006/customXml" ds:itemID="{4D66769C-916E-4374-9310-0BC58D82CE08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Мой дом. Правила безопасности. </vt:lpstr>
      <vt:lpstr>Острые предметы, ножи- источник опасности!</vt:lpstr>
      <vt:lpstr>Осторожно, электричество!</vt:lpstr>
      <vt:lpstr>Бытовая химия и лекарства могут нанести вред!</vt:lpstr>
      <vt:lpstr>Пользуемся газом аккуратно!</vt:lpstr>
      <vt:lpstr>Незваные гости – что делать, если в дом стучится незнакомец?</vt:lpstr>
      <vt:lpstr>Другие правила безопасности в доме</vt:lpstr>
      <vt:lpstr>Создадим дома безопасное пространство!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дом. Правила безопасности. </dc:title>
  <dc:creator>lesnikova.s1976@yandex.ru</dc:creator>
  <cp:lastModifiedBy>lesnikova.s1976@yandex.ru</cp:lastModifiedBy>
  <cp:revision>3</cp:revision>
  <dcterms:created xsi:type="dcterms:W3CDTF">2020-04-19T17:54:33Z</dcterms:created>
  <dcterms:modified xsi:type="dcterms:W3CDTF">2020-04-19T18:51:09Z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c0c9f162-750d-4474-8c1f-0c00fa122991</vt:lpwstr>
  </property>
</Properties>
</file>