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17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3EADA2-0B29-4347-A2D1-4F5E689E39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Цветы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FB9206-F430-2943-9C22-9F1C9C29B1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2-я младшая группа</a:t>
            </a:r>
          </a:p>
          <a:p>
            <a:r>
              <a:rPr lang="ru-RU" dirty="0"/>
              <a:t>Лесникова С.В.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4A2A4D-7ADB-E249-BEBD-CCFD61652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294" y="2345416"/>
            <a:ext cx="2688482" cy="45077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DAD667-343B-CA4B-9360-06A3FFA87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997" y="1332462"/>
            <a:ext cx="2801560" cy="55255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EB4360-3B50-D34D-ABC6-0FE10DB2E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795" y="876905"/>
            <a:ext cx="3525982" cy="597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7008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9CD5E-BA7A-054F-B820-015597DEF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Отгадай загадку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0D7645-0E09-0F40-8EEA-FD0A612BF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ArialMT"/>
              </a:rPr>
              <a:t>Эти чудеса природы </a:t>
            </a:r>
          </a:p>
          <a:p>
            <a:r>
              <a:rPr lang="ru-RU" sz="2400" dirty="0">
                <a:solidFill>
                  <a:prstClr val="black"/>
                </a:solidFill>
                <a:latin typeface="ArialMT"/>
              </a:rPr>
              <a:t>Любят теплую погоду, </a:t>
            </a:r>
          </a:p>
          <a:p>
            <a:r>
              <a:rPr lang="ru-RU" sz="2400" dirty="0">
                <a:solidFill>
                  <a:prstClr val="black"/>
                </a:solidFill>
                <a:latin typeface="ArialMT"/>
              </a:rPr>
              <a:t>Солнце, воду и росу, </a:t>
            </a:r>
          </a:p>
          <a:p>
            <a:r>
              <a:rPr lang="ru-RU" sz="2400" dirty="0">
                <a:solidFill>
                  <a:prstClr val="black"/>
                </a:solidFill>
                <a:latin typeface="ArialMT"/>
              </a:rPr>
              <a:t>И жужжащую осу. </a:t>
            </a:r>
          </a:p>
          <a:p>
            <a:r>
              <a:rPr lang="ru-RU" sz="2400" dirty="0">
                <a:solidFill>
                  <a:prstClr val="black"/>
                </a:solidFill>
                <a:latin typeface="ArialMT"/>
              </a:rPr>
              <a:t>Что за диво на поляне, </a:t>
            </a:r>
          </a:p>
          <a:p>
            <a:r>
              <a:rPr lang="ru-RU" sz="2400" dirty="0">
                <a:solidFill>
                  <a:prstClr val="black"/>
                </a:solidFill>
                <a:latin typeface="ArialMT"/>
              </a:rPr>
              <a:t>Соберем в подарок маме? 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33257C-32F1-214C-AE8D-6A2A193D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16638"/>
            <a:ext cx="4977741" cy="550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8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C91D9-1B69-2740-8E2C-7B2036F5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Чем цветы отличаются от других растений?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E69C25-CE33-1646-AB7E-E5B81483F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chemeClr val="accent2"/>
                </a:solidFill>
              </a:rPr>
              <a:t>Назови части цветка. </a:t>
            </a:r>
          </a:p>
          <a:p>
            <a:r>
              <a:rPr lang="ru-RU" sz="2400" dirty="0">
                <a:solidFill>
                  <a:schemeClr val="accent2"/>
                </a:solidFill>
              </a:rPr>
              <a:t>Покажи лепестки</a:t>
            </a:r>
          </a:p>
          <a:p>
            <a:endParaRPr lang="ru-RU" sz="2400" dirty="0">
              <a:solidFill>
                <a:schemeClr val="accent2"/>
              </a:solidFill>
            </a:endParaRPr>
          </a:p>
          <a:p>
            <a:r>
              <a:rPr lang="ru-RU" sz="2400" dirty="0">
                <a:solidFill>
                  <a:schemeClr val="accent2"/>
                </a:solidFill>
              </a:rPr>
              <a:t>             стебель</a:t>
            </a:r>
          </a:p>
          <a:p>
            <a:endParaRPr lang="ru-RU" sz="2400" dirty="0">
              <a:solidFill>
                <a:schemeClr val="accent2"/>
              </a:solidFill>
            </a:endParaRPr>
          </a:p>
          <a:p>
            <a:r>
              <a:rPr lang="ru-RU" sz="2400" dirty="0">
                <a:solidFill>
                  <a:schemeClr val="accent2"/>
                </a:solidFill>
              </a:rPr>
              <a:t>             листья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7A3357-026F-9A44-9C31-1135F3FC7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476" y="1089382"/>
            <a:ext cx="3852333" cy="53470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836F80-83DC-3B42-9726-4702A570A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626" y="816638"/>
            <a:ext cx="2801560" cy="552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9301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C47B6D-66CD-BB42-A3D2-55B6F1604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ФИЗКУЛЬТМИНУТКА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0829E8-16B4-B34C-BF55-8F357B727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На лугу растут цветы</a:t>
            </a:r>
          </a:p>
          <a:p>
            <a:r>
              <a:rPr lang="ru-RU" sz="2000" dirty="0"/>
              <a:t>Небывалой красоты. (Потягивания – руки в стороны)</a:t>
            </a:r>
          </a:p>
          <a:p>
            <a:r>
              <a:rPr lang="ru-RU" sz="2000" dirty="0"/>
              <a:t>К солнцу тянутся цветы.С ними потянись и ты. (Потягивания – руки вверх)</a:t>
            </a:r>
          </a:p>
          <a:p>
            <a:r>
              <a:rPr lang="ru-RU" sz="2000" dirty="0"/>
              <a:t> Ветер дует иногда,</a:t>
            </a:r>
          </a:p>
          <a:p>
            <a:r>
              <a:rPr lang="ru-RU" sz="2000" dirty="0"/>
              <a:t>Только это не беда. (Махи руками)</a:t>
            </a:r>
          </a:p>
          <a:p>
            <a:r>
              <a:rPr lang="ru-RU" sz="2000" dirty="0"/>
              <a:t>Наклоняются цветочки,</a:t>
            </a:r>
          </a:p>
          <a:p>
            <a:r>
              <a:rPr lang="ru-RU" sz="2000" dirty="0"/>
              <a:t>Опускают лепесточки. (Наклоны)</a:t>
            </a:r>
          </a:p>
          <a:p>
            <a:r>
              <a:rPr lang="ru-RU" sz="2000" dirty="0"/>
              <a:t> А потом опять встают</a:t>
            </a:r>
          </a:p>
          <a:p>
            <a:r>
              <a:rPr lang="ru-RU" sz="2000" dirty="0"/>
              <a:t>И по-прежнему цветут.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A75E23-FEAA-F948-B842-E07DA0201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32176">
            <a:off x="8548289" y="2587352"/>
            <a:ext cx="2798838" cy="391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8158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A8F69-1A7B-124D-8F45-EF92A477E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Как называются цветы, которые растут в садах?Кто сажает эти цветы? Кто их поливает?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00E43C7-6039-E94A-B843-DCD4B392F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168559">
            <a:off x="4310746" y="2140467"/>
            <a:ext cx="3096875" cy="43905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4E86B0-0B7F-F04B-A8E5-AE795210F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975" y="2311585"/>
            <a:ext cx="3091225" cy="41160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C539B9-26AF-F845-B577-D2DD062FE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84823">
            <a:off x="616904" y="3276361"/>
            <a:ext cx="3027677" cy="302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3851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70FBD7-4FF6-8144-981D-88EB01B0F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называются цветы, растущие в поле? На лугу? Кто их поливает?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0F8BCD8-B49C-0942-98D9-124F75A40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135764">
            <a:off x="4747720" y="2194983"/>
            <a:ext cx="2920999" cy="38814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F48666-406B-AE4D-A425-4B614D5EF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92534">
            <a:off x="7753629" y="2246574"/>
            <a:ext cx="2937073" cy="39160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1D9C71E-B6E4-AB49-B157-724D4E701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65182">
            <a:off x="1707510" y="2412585"/>
            <a:ext cx="2868651" cy="395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6013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68EF7F-6B93-F340-8367-378C1A251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Посади цветы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A8AF9E-F692-474D-8A93-E51E79329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0377" y="1296590"/>
            <a:ext cx="4185623" cy="576262"/>
          </a:xfrm>
        </p:spPr>
        <p:txBody>
          <a:bodyPr/>
          <a:lstStyle/>
          <a:p>
            <a:r>
              <a:rPr lang="ru-RU" sz="2700" b="1" dirty="0">
                <a:solidFill>
                  <a:srgbClr val="00B050"/>
                </a:solidFill>
              </a:rPr>
              <a:t>ПОЛЕ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8959998-D31B-0643-B76F-093BBF4BDB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93383" y="1383930"/>
            <a:ext cx="4185618" cy="576262"/>
          </a:xfrm>
        </p:spPr>
        <p:txBody>
          <a:bodyPr/>
          <a:lstStyle/>
          <a:p>
            <a:r>
              <a:rPr lang="ru-RU" sz="2700" b="1" dirty="0">
                <a:solidFill>
                  <a:srgbClr val="C00000"/>
                </a:solidFill>
              </a:rPr>
              <a:t>САД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2F33D280-6EDA-4946-A06F-E4CFA7F7CB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08713" y="2125838"/>
            <a:ext cx="1656443" cy="2548374"/>
          </a:xfrm>
          <a:prstGeom prst="rect">
            <a:avLst/>
          </a:prstGeo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6CEC6D10-856F-E44F-93EC-70CD8D4C4C8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234792" y="157209"/>
            <a:ext cx="1459326" cy="267844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60CDB8-BE4C-CD47-8551-C054FF268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606" y="3980787"/>
            <a:ext cx="2079798" cy="268903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3DD1608-1C41-F146-90B7-4281A1E77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900" y="1318966"/>
            <a:ext cx="2079798" cy="358537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EC71DC2-E674-634E-97DB-38E68CDF9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034" y="4058925"/>
            <a:ext cx="2769812" cy="276981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C067BB2-60A0-9D40-8096-7CF594BE3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9192" y="479159"/>
            <a:ext cx="2262626" cy="321795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EFC4A2A-38F8-C245-9050-B06222FB64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5274" y="3318762"/>
            <a:ext cx="1985323" cy="281915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1C40369-6B26-D64F-80DF-BF42380A07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3440" y="2341865"/>
            <a:ext cx="2262626" cy="321146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5A4BD05-10FE-854C-B789-4EB11A731F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314" y="3697116"/>
            <a:ext cx="1910147" cy="288168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C9F467C-0A97-4143-B97E-28ECD9091A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6880" y="338518"/>
            <a:ext cx="1985323" cy="285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2362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B5230-62F7-0945-BC14-17B2335B1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21" y="5208858"/>
            <a:ext cx="11892279" cy="1425220"/>
          </a:xfrm>
        </p:spPr>
        <p:txBody>
          <a:bodyPr/>
          <a:lstStyle/>
          <a:p>
            <a:r>
              <a:rPr lang="ru-RU" dirty="0"/>
              <a:t>Давайте беречь цветы и любоваться ими!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E8D2F9-7D9E-D24E-B794-185079A03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017" y="674889"/>
            <a:ext cx="11370957" cy="4347131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555555"/>
                </a:solidFill>
                <a:latin typeface="FlexySans"/>
              </a:rPr>
              <a:t>- Ребята, как вы думаете, сорванный цветок - это хорошо или плохо? (Ответы детей) </a:t>
            </a:r>
          </a:p>
          <a:p>
            <a:r>
              <a:rPr lang="ru-RU" sz="2400" dirty="0">
                <a:solidFill>
                  <a:srgbClr val="555555"/>
                </a:solidFill>
                <a:latin typeface="FlexySans"/>
              </a:rPr>
              <a:t>В чем вы видите хорошее? (Украшает дом. Наполняет его приятным ароматом. Дарит радость.) </a:t>
            </a:r>
          </a:p>
          <a:p>
            <a:r>
              <a:rPr lang="ru-RU" sz="2400" dirty="0">
                <a:solidFill>
                  <a:srgbClr val="555555"/>
                </a:solidFill>
                <a:latin typeface="FlexySans"/>
              </a:rPr>
              <a:t>В чем — плохое? ( Сорванные цветы, особенно полевые, быстро гибнут. Если все станут рвать цветы, не будет красоты вокруг. Не будет цветов — пчелам неоткуда будет собирать нектар, а бабочкам – пыльцу. Семена цветов не попадут в землю и из них не вырастут новые цветы.) </a:t>
            </a:r>
          </a:p>
          <a:p>
            <a:r>
              <a:rPr lang="ru-RU" sz="2400" dirty="0">
                <a:solidFill>
                  <a:srgbClr val="555555"/>
                </a:solidFill>
                <a:latin typeface="FlexySans"/>
              </a:rPr>
              <a:t>Чего же больше в том, что мы срываем цветы: хорошего или плохого?</a:t>
            </a:r>
          </a:p>
          <a:p>
            <a:r>
              <a:rPr lang="ru-RU" sz="2400" dirty="0">
                <a:solidFill>
                  <a:srgbClr val="555555"/>
                </a:solidFill>
                <a:latin typeface="FlexySans"/>
              </a:rPr>
              <a:t> Какими цветами лучше любоваться?</a:t>
            </a:r>
            <a:endParaRPr lang="ru-RU" sz="2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72D824-3BFC-E84E-BA2C-0FF6727C0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279436" y="3429000"/>
            <a:ext cx="2736547" cy="336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4032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B5E3A7E5CBAA1428F07751968B0CD6B" ma:contentTypeVersion="49" ma:contentTypeDescription="Создание документа." ma:contentTypeScope="" ma:versionID="303b5ed19ac2e5adfe7187f2316cad78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1153093c964433108f50878cc9bfbd9b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AWJJH2MPE6E2-17446855-5862</_dlc_DocId>
    <_dlc_DocIdUrl xmlns="4a252ca3-5a62-4c1c-90a6-29f4710e47f8">
      <Url>http://xn--44-6kcadhwnl3cfdx.xn--p1ai/Kostroma_EDU/Mdou_ds76/_layouts/15/DocIdRedir.aspx?ID=AWJJH2MPE6E2-17446855-5862</Url>
      <Description>AWJJH2MPE6E2-17446855-5862</Description>
    </_dlc_DocIdUrl>
  </documentManagement>
</p:properties>
</file>

<file path=customXml/itemProps1.xml><?xml version="1.0" encoding="utf-8"?>
<ds:datastoreItem xmlns:ds="http://schemas.openxmlformats.org/officeDocument/2006/customXml" ds:itemID="{E2DCC901-B003-474C-AE35-C368CD1D3379}"/>
</file>

<file path=customXml/itemProps2.xml><?xml version="1.0" encoding="utf-8"?>
<ds:datastoreItem xmlns:ds="http://schemas.openxmlformats.org/officeDocument/2006/customXml" ds:itemID="{86692EE8-68CD-40AD-B4AB-EF7BC9339EA3}"/>
</file>

<file path=customXml/itemProps3.xml><?xml version="1.0" encoding="utf-8"?>
<ds:datastoreItem xmlns:ds="http://schemas.openxmlformats.org/officeDocument/2006/customXml" ds:itemID="{60DD0C4B-09BF-4DD6-A363-0769F78C7D05}"/>
</file>

<file path=customXml/itemProps4.xml><?xml version="1.0" encoding="utf-8"?>
<ds:datastoreItem xmlns:ds="http://schemas.openxmlformats.org/officeDocument/2006/customXml" ds:itemID="{070B37CF-3E6A-4B64-985D-9ADDBDCFA6E3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8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Аспект</vt:lpstr>
      <vt:lpstr>Цветы</vt:lpstr>
      <vt:lpstr>Отгадай загадку</vt:lpstr>
      <vt:lpstr>Чем цветы отличаются от других растений? </vt:lpstr>
      <vt:lpstr>ФИЗКУЛЬТМИНУТКА</vt:lpstr>
      <vt:lpstr>Как называются цветы, которые растут в садах?Кто сажает эти цветы? Кто их поливает?</vt:lpstr>
      <vt:lpstr>Как называются цветы, растущие в поле? На лугу? Кто их поливает?</vt:lpstr>
      <vt:lpstr>Посади цветы</vt:lpstr>
      <vt:lpstr>Давайте беречь цветы и любоваться ими!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Цветы</dc:title>
  <dc:creator>lesnikova.s1976@yandex.ru</dc:creator>
  <cp:lastModifiedBy>lesnikova.s1976@yandex.ru</cp:lastModifiedBy>
  <cp:revision>1</cp:revision>
  <dcterms:created xsi:type="dcterms:W3CDTF">2020-05-17T20:20:54Z</dcterms:created>
  <dcterms:modified xsi:type="dcterms:W3CDTF">2020-05-17T21:19:57Z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0x0101008B5E3A7E5CBAA1428F07751968B0CD6B</vt:lpwstr>
  </property>
  <property fmtid="{D5CDD505-2E9C-101B-9397-08002B2CF9AE}" pid="3" name="_dlc_DocIdItemGuid">
    <vt:lpwstr>7591fc37-5266-4101-94ab-7fcb29cabe7b</vt:lpwstr>
  </property>
</Properties>
</file>