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8" r:id="rId3"/>
    <p:sldId id="291" r:id="rId4"/>
    <p:sldId id="305" r:id="rId5"/>
    <p:sldId id="304" r:id="rId6"/>
    <p:sldId id="299" r:id="rId7"/>
    <p:sldId id="302" r:id="rId8"/>
    <p:sldId id="295" r:id="rId9"/>
    <p:sldId id="287" r:id="rId10"/>
    <p:sldId id="285" r:id="rId11"/>
    <p:sldId id="286" r:id="rId12"/>
    <p:sldId id="298" r:id="rId13"/>
    <p:sldId id="294" r:id="rId14"/>
    <p:sldId id="30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`kologiya-shablon-3.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3999" y="0"/>
            <a:ext cx="9167999" cy="687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2771800" y="2204864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     </a:t>
            </a:r>
            <a:r>
              <a:rPr lang="ru-RU" sz="4800" b="1" dirty="0" smtClean="0">
                <a:solidFill>
                  <a:srgbClr val="C00000"/>
                </a:solidFill>
              </a:rPr>
              <a:t>«Весенние</a:t>
            </a:r>
          </a:p>
          <a:p>
            <a:r>
              <a:rPr lang="ru-RU" sz="4800" b="1" dirty="0" smtClean="0">
                <a:solidFill>
                  <a:srgbClr val="C00000"/>
                </a:solidFill>
              </a:rPr>
              <a:t>         цветы»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mimoza_6_smal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88224" y="4149080"/>
            <a:ext cx="2357236" cy="237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ppynessSlideMin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37718" y="0"/>
            <a:ext cx="9181718" cy="6858000"/>
          </a:xfrm>
          <a:prstGeom prst="rect">
            <a:avLst/>
          </a:prstGeom>
          <a:effectLst/>
        </p:spPr>
      </p:pic>
      <p:pic>
        <p:nvPicPr>
          <p:cNvPr id="3" name="Рисунок 2" descr="сирень6234.ipg_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3402000"/>
            <a:ext cx="4857090" cy="3456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C:\Users\Виктор\Desktop\image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8008" y="1844824"/>
            <a:ext cx="3915992" cy="2772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47664" y="1484784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Как хороша </a:t>
            </a:r>
            <a:r>
              <a:rPr lang="ru-RU" sz="2000" b="1" i="1" dirty="0" smtClean="0"/>
              <a:t>сирень</a:t>
            </a:r>
            <a:r>
              <a:rPr lang="ru-RU" sz="2000" b="1" dirty="0" smtClean="0"/>
              <a:t> душистая</a:t>
            </a:r>
          </a:p>
          <a:p>
            <a:r>
              <a:rPr lang="ru-RU" sz="2000" b="1" dirty="0" smtClean="0"/>
              <a:t>в саду бывает по весне.</a:t>
            </a:r>
          </a:p>
          <a:p>
            <a:r>
              <a:rPr lang="ru-RU" sz="2000" b="1" dirty="0" smtClean="0"/>
              <a:t>Поставим веточки пушистые</a:t>
            </a:r>
          </a:p>
          <a:p>
            <a:r>
              <a:rPr lang="ru-RU" sz="2000" b="1" dirty="0" smtClean="0"/>
              <a:t>в большой корзине на окне.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548680"/>
            <a:ext cx="2417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Сирень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ppynessSlideMin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8171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5736" y="1052736"/>
            <a:ext cx="4464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Распустился ландыш в мае</a:t>
            </a:r>
            <a:br>
              <a:rPr lang="ru-RU" sz="2000" b="1" dirty="0" smtClean="0"/>
            </a:br>
            <a:r>
              <a:rPr lang="ru-RU" sz="2000" b="1" dirty="0" smtClean="0"/>
              <a:t>В самый праздник — в первый день.</a:t>
            </a:r>
            <a:br>
              <a:rPr lang="ru-RU" sz="2000" b="1" dirty="0" smtClean="0"/>
            </a:br>
            <a:r>
              <a:rPr lang="ru-RU" sz="2000" b="1" dirty="0" smtClean="0"/>
              <a:t>Май цветами провожая,</a:t>
            </a:r>
            <a:br>
              <a:rPr lang="ru-RU" sz="2000" b="1" dirty="0" smtClean="0"/>
            </a:br>
            <a:r>
              <a:rPr lang="ru-RU" sz="2000" b="1" dirty="0" smtClean="0"/>
              <a:t>Распускается </a:t>
            </a:r>
            <a:r>
              <a:rPr lang="ru-RU" sz="2800" b="1" i="1" dirty="0" smtClean="0"/>
              <a:t>сирень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     С. Маршак</a:t>
            </a:r>
            <a:endParaRPr lang="ru-RU" sz="2000" b="1" dirty="0"/>
          </a:p>
        </p:txBody>
      </p:sp>
      <p:pic>
        <p:nvPicPr>
          <p:cNvPr id="6" name="Рисунок 5" descr="62b6f1ff80bf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44476" y="2060848"/>
            <a:ext cx="3899524" cy="4680000"/>
          </a:xfrm>
          <a:prstGeom prst="rect">
            <a:avLst/>
          </a:prstGeom>
        </p:spPr>
      </p:pic>
      <p:pic>
        <p:nvPicPr>
          <p:cNvPr id="8" name="Рисунок 7" descr="Bankoboev.Ru_siren_sadovaya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0" y="3401616"/>
            <a:ext cx="4804554" cy="3456384"/>
          </a:xfrm>
          <a:prstGeom prst="rect">
            <a:avLst/>
          </a:prstGeom>
        </p:spPr>
      </p:pic>
      <p:pic>
        <p:nvPicPr>
          <p:cNvPr id="7" name="Рисунок 6" descr="siren0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64088" y="1772816"/>
            <a:ext cx="720000" cy="6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5856" y="40466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Сирень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ppynessSlideMin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81718" cy="6858000"/>
          </a:xfrm>
          <a:prstGeom prst="rect">
            <a:avLst/>
          </a:prstGeom>
        </p:spPr>
      </p:pic>
      <p:pic>
        <p:nvPicPr>
          <p:cNvPr id="3" name="Рисунок 2" descr="нар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006000"/>
            <a:ext cx="5235365" cy="3852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836712"/>
            <a:ext cx="38884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Есть у весеннего цветка</a:t>
            </a:r>
            <a:br>
              <a:rPr lang="ru-RU" sz="2000" b="1" dirty="0" smtClean="0"/>
            </a:br>
            <a:r>
              <a:rPr lang="ru-RU" sz="2000" b="1" dirty="0" smtClean="0"/>
              <a:t>Приметы, чтоб не ошибиться:</a:t>
            </a:r>
            <a:br>
              <a:rPr lang="ru-RU" sz="2000" b="1" dirty="0" smtClean="0"/>
            </a:br>
            <a:r>
              <a:rPr lang="ru-RU" sz="2000" b="1" dirty="0" smtClean="0"/>
              <a:t>Листик — как у чеснока,</a:t>
            </a:r>
            <a:br>
              <a:rPr lang="ru-RU" sz="2000" b="1" dirty="0" smtClean="0"/>
            </a:br>
            <a:r>
              <a:rPr lang="ru-RU" sz="2000" b="1" dirty="0" smtClean="0"/>
              <a:t>А корона — как у принца</a:t>
            </a:r>
            <a:r>
              <a:rPr lang="ru-RU" dirty="0" smtClean="0"/>
              <a:t>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4869160"/>
            <a:ext cx="3456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Помню, в нынешнем году </a:t>
            </a:r>
            <a:br>
              <a:rPr lang="ru-RU" sz="2000" b="1" dirty="0" smtClean="0"/>
            </a:br>
            <a:r>
              <a:rPr lang="ru-RU" sz="2000" b="1" dirty="0" smtClean="0"/>
              <a:t>Расцвели они в саду, </a:t>
            </a:r>
            <a:br>
              <a:rPr lang="ru-RU" sz="2000" b="1" dirty="0" smtClean="0"/>
            </a:br>
            <a:r>
              <a:rPr lang="ru-RU" sz="2000" b="1" dirty="0" smtClean="0"/>
              <a:t>Разоделись, как актрисы, </a:t>
            </a:r>
            <a:br>
              <a:rPr lang="ru-RU" sz="2000" b="1" dirty="0" smtClean="0"/>
            </a:br>
            <a:r>
              <a:rPr lang="ru-RU" sz="2000" b="1" dirty="0" smtClean="0"/>
              <a:t>В платья белые … </a:t>
            </a:r>
            <a:r>
              <a:rPr lang="ru-RU" sz="2000" b="1" i="1" dirty="0" smtClean="0"/>
              <a:t>Нарциссы</a:t>
            </a:r>
            <a:endParaRPr lang="ru-RU" sz="2000" b="1" i="1" dirty="0"/>
          </a:p>
        </p:txBody>
      </p:sp>
      <p:pic>
        <p:nvPicPr>
          <p:cNvPr id="7" name="Рисунок 6" descr="нарци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513600" y="0"/>
            <a:ext cx="3630400" cy="3960000"/>
          </a:xfrm>
          <a:prstGeom prst="rect">
            <a:avLst/>
          </a:prstGeom>
        </p:spPr>
      </p:pic>
      <p:pic>
        <p:nvPicPr>
          <p:cNvPr id="8" name="Рисунок 7" descr="нарц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283968" y="2204864"/>
            <a:ext cx="2545624" cy="198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1680" y="18864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Нарцисс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ppynessSlideMin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37718" y="0"/>
            <a:ext cx="9181718" cy="6858000"/>
          </a:xfrm>
          <a:prstGeom prst="rect">
            <a:avLst/>
          </a:prstGeom>
        </p:spPr>
      </p:pic>
      <p:pic>
        <p:nvPicPr>
          <p:cNvPr id="1026" name="Picture 2" descr="C:\Users\Виктор\Pictures\ff31ab5a28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048000"/>
            <a:ext cx="6096000" cy="3810000"/>
          </a:xfrm>
          <a:prstGeom prst="rect">
            <a:avLst/>
          </a:prstGeom>
          <a:noFill/>
        </p:spPr>
      </p:pic>
      <p:pic>
        <p:nvPicPr>
          <p:cNvPr id="1027" name="Picture 3" descr="C:\Users\Виктор\Pictures\5e5a796ecad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60232" y="2348880"/>
            <a:ext cx="2340000" cy="234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87824" y="1484784"/>
            <a:ext cx="3240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Рассеялись туманы, Растаяла зима.</a:t>
            </a:r>
          </a:p>
          <a:p>
            <a:r>
              <a:rPr lang="ru-RU" sz="2000" b="1" dirty="0" smtClean="0"/>
              <a:t>И расцвели </a:t>
            </a:r>
            <a:r>
              <a:rPr lang="ru-RU" sz="2000" b="1" i="1" dirty="0" smtClean="0"/>
              <a:t>тюльпаны</a:t>
            </a:r>
            <a:r>
              <a:rPr lang="ru-RU" sz="2000" b="1" dirty="0" smtClean="0"/>
              <a:t> –</a:t>
            </a:r>
          </a:p>
          <a:p>
            <a:r>
              <a:rPr lang="ru-RU" sz="2000" b="1" dirty="0" smtClean="0"/>
              <a:t> В наш дом пришла весна.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62068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Тюльпан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ppynessSlideMin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81718" cy="6858000"/>
          </a:xfrm>
          <a:prstGeom prst="rect">
            <a:avLst/>
          </a:prstGeom>
        </p:spPr>
      </p:pic>
      <p:pic>
        <p:nvPicPr>
          <p:cNvPr id="3" name="Picture 2" descr="Скачать обои Разноцветные тюльпаны (1920 x 1080 HDTV 1080p).…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818000"/>
            <a:ext cx="9162594" cy="5040000"/>
          </a:xfrm>
          <a:prstGeom prst="rect">
            <a:avLst/>
          </a:prstGeom>
          <a:noFill/>
        </p:spPr>
      </p:pic>
      <p:pic>
        <p:nvPicPr>
          <p:cNvPr id="4" name="Picture 5" descr="http://www.vashsad.ua/i/gallery/foto/259/1024_768/C0B53b9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1340768"/>
            <a:ext cx="1902620" cy="360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47664" y="1772816"/>
            <a:ext cx="35283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Лишь пригрело солнце ярко, </a:t>
            </a:r>
          </a:p>
          <a:p>
            <a:r>
              <a:rPr lang="ru-RU" sz="2000" b="1" dirty="0" smtClean="0"/>
              <a:t>Но ещё совсем не жарко. Разноцветный сарафан </a:t>
            </a:r>
          </a:p>
          <a:p>
            <a:r>
              <a:rPr lang="ru-RU" sz="2000" b="1" dirty="0" smtClean="0"/>
              <a:t>Одевает наш </a:t>
            </a:r>
            <a:r>
              <a:rPr lang="ru-RU" sz="2400" b="1" i="1" dirty="0" smtClean="0"/>
              <a:t>тюльпан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                           Б. Блинникова</a:t>
            </a:r>
            <a:endParaRPr lang="ru-RU" sz="2000" b="1" dirty="0"/>
          </a:p>
        </p:txBody>
      </p:sp>
      <p:pic>
        <p:nvPicPr>
          <p:cNvPr id="8" name="Picture 6" descr="Тюльпан: описание, размещение, уход - Как ухаживать за тюльпаном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3573016"/>
            <a:ext cx="1583984" cy="1296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619672" y="404664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        Тюльпан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ppynessSlideMin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37718" y="0"/>
            <a:ext cx="918171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2132856"/>
            <a:ext cx="28803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Выглянул подснежник </a:t>
            </a:r>
            <a:br>
              <a:rPr lang="ru-RU" sz="2000" b="1" dirty="0" smtClean="0"/>
            </a:br>
            <a:r>
              <a:rPr lang="ru-RU" sz="2000" b="1" dirty="0" smtClean="0"/>
              <a:t>В полутьме лесной - </a:t>
            </a:r>
            <a:br>
              <a:rPr lang="ru-RU" sz="2000" b="1" dirty="0" smtClean="0"/>
            </a:br>
            <a:r>
              <a:rPr lang="ru-RU" sz="2000" b="1" dirty="0" smtClean="0"/>
              <a:t>Маленький разведчик, </a:t>
            </a:r>
            <a:br>
              <a:rPr lang="ru-RU" sz="2000" b="1" dirty="0" smtClean="0"/>
            </a:br>
            <a:r>
              <a:rPr lang="ru-RU" sz="2000" b="1" dirty="0" smtClean="0"/>
              <a:t>Посланный весной; </a:t>
            </a:r>
            <a:br>
              <a:rPr lang="ru-RU" sz="2000" b="1" dirty="0" smtClean="0"/>
            </a:br>
            <a:r>
              <a:rPr lang="ru-RU" sz="2000" b="1" dirty="0" smtClean="0"/>
              <a:t>Пусть еще над лесом </a:t>
            </a:r>
            <a:br>
              <a:rPr lang="ru-RU" sz="2000" b="1" dirty="0" smtClean="0"/>
            </a:br>
            <a:r>
              <a:rPr lang="ru-RU" sz="2000" b="1" dirty="0" smtClean="0"/>
              <a:t>Властвуют снега, </a:t>
            </a:r>
            <a:br>
              <a:rPr lang="ru-RU" sz="2000" b="1" dirty="0" smtClean="0"/>
            </a:br>
            <a:r>
              <a:rPr lang="ru-RU" sz="2000" b="1" dirty="0" smtClean="0"/>
              <a:t>Пусть лежат под снегом </a:t>
            </a:r>
            <a:br>
              <a:rPr lang="ru-RU" sz="2000" b="1" dirty="0" smtClean="0"/>
            </a:br>
            <a:r>
              <a:rPr lang="ru-RU" sz="2000" b="1" dirty="0" smtClean="0"/>
              <a:t>Сонные луга; </a:t>
            </a:r>
            <a:br>
              <a:rPr lang="ru-RU" sz="2000" b="1" dirty="0" smtClean="0"/>
            </a:br>
            <a:r>
              <a:rPr lang="ru-RU" sz="2000" b="1" dirty="0" smtClean="0"/>
              <a:t>Пусть на спящей речке </a:t>
            </a:r>
            <a:br>
              <a:rPr lang="ru-RU" sz="2000" b="1" dirty="0" smtClean="0"/>
            </a:br>
            <a:r>
              <a:rPr lang="ru-RU" sz="2000" b="1" dirty="0" smtClean="0"/>
              <a:t>Неподвижен лед, - </a:t>
            </a:r>
            <a:br>
              <a:rPr lang="ru-RU" sz="2000" b="1" dirty="0" smtClean="0"/>
            </a:br>
            <a:r>
              <a:rPr lang="ru-RU" sz="2000" b="1" dirty="0" smtClean="0"/>
              <a:t>Раз пришел разведчик, </a:t>
            </a:r>
            <a:br>
              <a:rPr lang="ru-RU" sz="2000" b="1" dirty="0" smtClean="0"/>
            </a:br>
            <a:r>
              <a:rPr lang="ru-RU" sz="2000" b="1" dirty="0" smtClean="0"/>
              <a:t>И весна придет!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                        Е. Серова</a:t>
            </a:r>
            <a:endParaRPr lang="ru-RU" sz="2000" b="1" dirty="0"/>
          </a:p>
        </p:txBody>
      </p:sp>
      <p:pic>
        <p:nvPicPr>
          <p:cNvPr id="5" name="Рисунок 4" descr="подсн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393645" y="2178000"/>
            <a:ext cx="5750355" cy="468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15816" y="620688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       </a:t>
            </a:r>
            <a:r>
              <a:rPr lang="ru-RU" sz="2800" b="1" i="1" dirty="0" smtClean="0"/>
              <a:t>Подснежник 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ppynessSlideMin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81718" cy="6858000"/>
          </a:xfrm>
          <a:prstGeom prst="rect">
            <a:avLst/>
          </a:prstGeom>
        </p:spPr>
      </p:pic>
      <p:pic>
        <p:nvPicPr>
          <p:cNvPr id="3" name="Рисунок 2" descr="подснеж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2358000"/>
            <a:ext cx="5538460" cy="450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68144" y="2564903"/>
            <a:ext cx="316835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Плакала Снегурочка, </a:t>
            </a:r>
            <a:br>
              <a:rPr lang="ru-RU" sz="2000" b="1" dirty="0" smtClean="0"/>
            </a:br>
            <a:r>
              <a:rPr lang="ru-RU" sz="2000" b="1" dirty="0" smtClean="0"/>
              <a:t>Зиму провожая. </a:t>
            </a:r>
            <a:br>
              <a:rPr lang="ru-RU" sz="2000" b="1" dirty="0" smtClean="0"/>
            </a:br>
            <a:r>
              <a:rPr lang="ru-RU" sz="2000" b="1" dirty="0" smtClean="0"/>
              <a:t>Шла за ней печальная, </a:t>
            </a:r>
            <a:br>
              <a:rPr lang="ru-RU" sz="2000" b="1" dirty="0" smtClean="0"/>
            </a:br>
            <a:r>
              <a:rPr lang="ru-RU" sz="2000" b="1" dirty="0" smtClean="0"/>
              <a:t>Всем в лесу чужая. </a:t>
            </a:r>
            <a:br>
              <a:rPr lang="ru-RU" sz="2000" b="1" dirty="0" smtClean="0"/>
            </a:br>
            <a:r>
              <a:rPr lang="ru-RU" sz="2000" b="1" dirty="0" smtClean="0"/>
              <a:t>Там, где шла и плакала, </a:t>
            </a:r>
            <a:br>
              <a:rPr lang="ru-RU" sz="2000" b="1" dirty="0" smtClean="0"/>
            </a:br>
            <a:r>
              <a:rPr lang="ru-RU" sz="2000" b="1" dirty="0" smtClean="0"/>
              <a:t>Трогая берёзы, </a:t>
            </a:r>
            <a:br>
              <a:rPr lang="ru-RU" sz="2000" b="1" dirty="0" smtClean="0"/>
            </a:br>
            <a:r>
              <a:rPr lang="ru-RU" sz="2000" b="1" dirty="0" smtClean="0"/>
              <a:t>Выросли </a:t>
            </a:r>
            <a:r>
              <a:rPr lang="ru-RU" sz="2000" b="1" i="1" dirty="0" smtClean="0"/>
              <a:t>подснежники </a:t>
            </a:r>
            <a:r>
              <a:rPr lang="ru-RU" sz="2000" b="1" dirty="0" smtClean="0"/>
              <a:t>- </a:t>
            </a:r>
            <a:br>
              <a:rPr lang="ru-RU" sz="2000" b="1" dirty="0" smtClean="0"/>
            </a:br>
            <a:r>
              <a:rPr lang="ru-RU" sz="2000" b="1" dirty="0" err="1" smtClean="0"/>
              <a:t>Снегурочкины</a:t>
            </a:r>
            <a:r>
              <a:rPr lang="ru-RU" sz="2000" b="1" dirty="0" smtClean="0"/>
              <a:t> </a:t>
            </a:r>
            <a:br>
              <a:rPr lang="ru-RU" sz="2000" b="1" dirty="0" smtClean="0"/>
            </a:br>
            <a:r>
              <a:rPr lang="ru-RU" sz="2000" b="1" dirty="0" smtClean="0"/>
              <a:t>Слезы.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                      Т. Белозеров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836712"/>
            <a:ext cx="3096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 </a:t>
            </a:r>
            <a:r>
              <a:rPr lang="ru-RU" sz="2800" b="1" i="1" dirty="0" smtClean="0"/>
              <a:t>Подснежник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ppynessSlideMin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81718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323528" y="908720"/>
            <a:ext cx="3456384" cy="5136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По земле весна гуляет,</a:t>
            </a:r>
            <a:br>
              <a:rPr lang="ru-RU" sz="2000" b="1" dirty="0" smtClean="0"/>
            </a:br>
            <a:r>
              <a:rPr lang="ru-RU" sz="2000" b="1" dirty="0" smtClean="0"/>
              <a:t>Снег в сугробах быстро тает,</a:t>
            </a:r>
            <a:br>
              <a:rPr lang="ru-RU" sz="2000" b="1" dirty="0" smtClean="0"/>
            </a:br>
            <a:r>
              <a:rPr lang="ru-RU" sz="2000" b="1" dirty="0" smtClean="0"/>
              <a:t>Травка новая растёт,</a:t>
            </a:r>
            <a:br>
              <a:rPr lang="ru-RU" sz="2000" b="1" dirty="0" smtClean="0"/>
            </a:br>
            <a:r>
              <a:rPr lang="ru-RU" sz="2000" b="1" dirty="0" smtClean="0"/>
              <a:t>Крокус снова расцветёт.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Крокус маленький цветок,</a:t>
            </a:r>
            <a:br>
              <a:rPr lang="ru-RU" sz="2000" b="1" dirty="0" smtClean="0"/>
            </a:br>
            <a:r>
              <a:rPr lang="ru-RU" sz="2000" b="1" dirty="0" smtClean="0"/>
              <a:t>Словно звёздочки сынок,</a:t>
            </a:r>
            <a:br>
              <a:rPr lang="ru-RU" sz="2000" b="1" dirty="0" smtClean="0"/>
            </a:br>
            <a:r>
              <a:rPr lang="ru-RU" sz="2000" b="1" dirty="0" smtClean="0"/>
              <a:t>Лепестки свои раскроет,</a:t>
            </a:r>
            <a:br>
              <a:rPr lang="ru-RU" sz="2000" b="1" dirty="0" smtClean="0"/>
            </a:br>
            <a:r>
              <a:rPr lang="ru-RU" sz="2000" b="1" dirty="0" smtClean="0"/>
              <a:t>Снегом вешним их умоет.</a:t>
            </a:r>
            <a:br>
              <a:rPr lang="ru-RU" sz="2000" b="1" dirty="0" smtClean="0"/>
            </a:br>
            <a:r>
              <a:rPr lang="ru-RU" sz="2000" b="1" dirty="0" smtClean="0"/>
              <a:t>Носом жёлтеньким чихнёт,</a:t>
            </a:r>
            <a:br>
              <a:rPr lang="ru-RU" sz="2000" b="1" dirty="0" smtClean="0"/>
            </a:br>
            <a:r>
              <a:rPr lang="ru-RU" sz="2000" b="1" dirty="0" smtClean="0"/>
              <a:t>Запах пчёлок привлечёт.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Крокус первый из цветов,</a:t>
            </a:r>
            <a:br>
              <a:rPr lang="ru-RU" sz="2000" b="1" dirty="0" smtClean="0"/>
            </a:br>
            <a:r>
              <a:rPr lang="ru-RU" sz="2000" b="1" dirty="0" smtClean="0"/>
              <a:t>Что весной цвести готов,</a:t>
            </a:r>
            <a:br>
              <a:rPr lang="ru-RU" sz="2000" b="1" dirty="0" smtClean="0"/>
            </a:br>
            <a:r>
              <a:rPr lang="ru-RU" sz="2000" b="1" dirty="0" smtClean="0"/>
              <a:t>Из земли листочки тянет,</a:t>
            </a:r>
            <a:br>
              <a:rPr lang="ru-RU" sz="2000" b="1" dirty="0" smtClean="0"/>
            </a:br>
            <a:r>
              <a:rPr lang="ru-RU" sz="2000" b="1" dirty="0" smtClean="0"/>
              <a:t>На морозе он не вянет.</a:t>
            </a:r>
            <a:endParaRPr lang="ru-RU" sz="2000" b="1" dirty="0"/>
          </a:p>
        </p:txBody>
      </p:sp>
      <p:pic>
        <p:nvPicPr>
          <p:cNvPr id="1026" name="Picture 2" descr="C:\Users\Виктор\Desktop\kroku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44000" y="2538000"/>
            <a:ext cx="5400000" cy="432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609329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А. Кулагина-Фурсина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692696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Крокус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ppynessSlideMin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81718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 descr="крокусы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178000"/>
            <a:ext cx="4680000" cy="468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5004048" y="2828836"/>
            <a:ext cx="4139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...Только почву луч солнца согреет,</a:t>
            </a:r>
            <a:br>
              <a:rPr lang="ru-RU" sz="2000" b="1" dirty="0" smtClean="0"/>
            </a:br>
            <a:r>
              <a:rPr lang="ru-RU" sz="2000" b="1" dirty="0" smtClean="0"/>
              <a:t>Как в саду, на открытых местах,</a:t>
            </a:r>
            <a:br>
              <a:rPr lang="ru-RU" sz="2000" b="1" dirty="0" smtClean="0"/>
            </a:br>
            <a:r>
              <a:rPr lang="ru-RU" sz="2000" b="1" dirty="0" smtClean="0"/>
              <a:t>В мир является вешняя прелесть –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dirty="0" smtClean="0"/>
              <a:t>Крошка</a:t>
            </a:r>
            <a:r>
              <a:rPr lang="ru-RU" sz="2400" b="1" i="1" dirty="0" smtClean="0"/>
              <a:t> Крокус</a:t>
            </a:r>
            <a:r>
              <a:rPr lang="ru-RU" b="1" dirty="0" smtClean="0"/>
              <a:t>! </a:t>
            </a:r>
            <a:r>
              <a:rPr lang="ru-RU" sz="2000" b="1" dirty="0" smtClean="0"/>
              <a:t>Цветная Мечта!!!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83671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Крокус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ppynessSlideMin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81718" cy="6858000"/>
          </a:xfrm>
          <a:prstGeom prst="rect">
            <a:avLst/>
          </a:prstGeom>
        </p:spPr>
      </p:pic>
      <p:pic>
        <p:nvPicPr>
          <p:cNvPr id="3" name="Рисунок 2" descr="77683902_large_fialka_pod_snegom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3258000"/>
            <a:ext cx="4369751" cy="3600000"/>
          </a:xfrm>
          <a:prstGeom prst="rect">
            <a:avLst/>
          </a:prstGeom>
        </p:spPr>
      </p:pic>
      <p:pic>
        <p:nvPicPr>
          <p:cNvPr id="4" name="Рисунок 3" descr="429f348f08b2e38f26db3e8a64h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904000" y="1772816"/>
            <a:ext cx="3240000" cy="432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1800" y="116632"/>
            <a:ext cx="34563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>                </a:t>
            </a:r>
            <a:r>
              <a:rPr lang="ru-RU" sz="2800" b="1" i="1" dirty="0" smtClean="0">
                <a:solidFill>
                  <a:srgbClr val="000000"/>
                </a:solidFill>
                <a:cs typeface="Arial" pitchFamily="34" charset="0"/>
              </a:rPr>
              <a:t>Фиалка </a:t>
            </a: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>На солнечной опушке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>Фиалка расцвела 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000000"/>
                </a:solidFill>
                <a:cs typeface="Arial" pitchFamily="34" charset="0"/>
              </a:rPr>
              <a:t>Лиловенькие</a:t>
            </a: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> ушки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>Тихонько подняла.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>В траве она хоронится,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>Не любит лезть вперед,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>Но всякий ей поклонится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>И бережно возьмет.</a:t>
            </a:r>
            <a:r>
              <a:rPr lang="ru-RU" sz="2000" b="1" dirty="0" smtClean="0">
                <a:cs typeface="Arial" pitchFamily="34" charset="0"/>
              </a:rPr>
              <a:t>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cs typeface="Arial" pitchFamily="34" charset="0"/>
              </a:rPr>
              <a:t>                                 </a:t>
            </a:r>
            <a:r>
              <a:rPr lang="ru-RU" sz="2000" b="1" i="1" dirty="0" smtClean="0">
                <a:solidFill>
                  <a:srgbClr val="000000"/>
                </a:solidFill>
                <a:cs typeface="Arial" pitchFamily="34" charset="0"/>
              </a:rPr>
              <a:t>Е.</a:t>
            </a:r>
            <a:r>
              <a:rPr lang="ru-RU" sz="2000" b="1" dirty="0" smtClean="0"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cs typeface="Arial" pitchFamily="34" charset="0"/>
              </a:rPr>
              <a:t>Серова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ppynessSlideMin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37718" y="0"/>
            <a:ext cx="9181718" cy="6858000"/>
          </a:xfrm>
          <a:prstGeom prst="rect">
            <a:avLst/>
          </a:prstGeom>
        </p:spPr>
      </p:pic>
      <p:pic>
        <p:nvPicPr>
          <p:cNvPr id="3074" name="Picture 2" descr="Lenagold - Клипарт - Мимоз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2060848"/>
            <a:ext cx="3405216" cy="2880000"/>
          </a:xfrm>
          <a:prstGeom prst="rect">
            <a:avLst/>
          </a:prstGeom>
          <a:noFill/>
        </p:spPr>
      </p:pic>
      <p:pic>
        <p:nvPicPr>
          <p:cNvPr id="3076" name="Picture 4" descr="C:\Users\Виктор\Desktop\8145619-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84636" y="3363478"/>
            <a:ext cx="4659364" cy="3494522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483768" y="707373"/>
            <a:ext cx="460851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Цветик жёлто-золотистый,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как    цыплёночек, пушистый.</a:t>
            </a:r>
            <a:endParaRPr lang="ru-RU" sz="2000" b="1" dirty="0" smtClean="0"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Сразу вянет от мороза  наша</a:t>
            </a:r>
            <a:r>
              <a:rPr lang="ru-RU" sz="20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неженка</a:t>
            </a:r>
            <a:r>
              <a:rPr lang="ru-RU" sz="24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                </a:t>
            </a:r>
            <a:r>
              <a:rPr lang="ru-RU" sz="28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мимоза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ppynessSlideMin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81718" cy="6858000"/>
          </a:xfrm>
          <a:prstGeom prst="rect">
            <a:avLst/>
          </a:prstGeom>
        </p:spPr>
      </p:pic>
      <p:pic>
        <p:nvPicPr>
          <p:cNvPr id="2050" name="Picture 2" descr="C:\Users\Виктор\Pictures\V-chem-pomozhet-mat-i-macheha-Stat-i-Narodnaya-Meditsina_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98000"/>
            <a:ext cx="4439543" cy="4860000"/>
          </a:xfrm>
          <a:prstGeom prst="rect">
            <a:avLst/>
          </a:prstGeom>
          <a:noFill/>
        </p:spPr>
      </p:pic>
      <p:pic>
        <p:nvPicPr>
          <p:cNvPr id="2051" name="Picture 3" descr="C:\Users\Виктор\Pictures\lek_mat-i-macheh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06150" y="3258000"/>
            <a:ext cx="2237850" cy="360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8024" y="188640"/>
            <a:ext cx="338437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Мать-и-мачеха</a:t>
            </a:r>
          </a:p>
          <a:p>
            <a:endParaRPr lang="ru-RU" sz="2400" b="1" dirty="0" smtClean="0"/>
          </a:p>
          <a:p>
            <a:r>
              <a:rPr lang="ru-RU" sz="2000" b="1" dirty="0" smtClean="0"/>
              <a:t>Золотые лепестки,</a:t>
            </a:r>
            <a:br>
              <a:rPr lang="ru-RU" sz="2000" b="1" dirty="0" smtClean="0"/>
            </a:br>
            <a:r>
              <a:rPr lang="ru-RU" sz="2000" b="1" dirty="0" smtClean="0"/>
              <a:t>Хрупкий стебелек.</a:t>
            </a:r>
            <a:br>
              <a:rPr lang="ru-RU" sz="2000" b="1" dirty="0" smtClean="0"/>
            </a:br>
            <a:r>
              <a:rPr lang="ru-RU" sz="2000" b="1" dirty="0" smtClean="0"/>
              <a:t>Распустился у реки</a:t>
            </a:r>
            <a:br>
              <a:rPr lang="ru-RU" sz="2000" b="1" dirty="0" smtClean="0"/>
            </a:br>
            <a:r>
              <a:rPr lang="ru-RU" sz="2000" b="1" dirty="0" smtClean="0"/>
              <a:t>Солнечный цветок.</a:t>
            </a:r>
            <a:br>
              <a:rPr lang="ru-RU" sz="2000" b="1" dirty="0" smtClean="0"/>
            </a:br>
            <a:r>
              <a:rPr lang="ru-RU" sz="2000" b="1" dirty="0" smtClean="0"/>
              <a:t>Только тучка набежала,</a:t>
            </a:r>
            <a:br>
              <a:rPr lang="ru-RU" sz="2000" b="1" dirty="0" smtClean="0"/>
            </a:br>
            <a:r>
              <a:rPr lang="ru-RU" sz="2000" b="1" dirty="0" smtClean="0"/>
              <a:t>Сжались лепесточки.</a:t>
            </a:r>
            <a:br>
              <a:rPr lang="ru-RU" sz="2000" b="1" dirty="0" smtClean="0"/>
            </a:br>
            <a:r>
              <a:rPr lang="ru-RU" sz="2000" b="1" dirty="0" smtClean="0"/>
              <a:t>На зеленых стебельках – </a:t>
            </a:r>
            <a:br>
              <a:rPr lang="ru-RU" sz="2000" b="1" dirty="0" smtClean="0"/>
            </a:br>
            <a:r>
              <a:rPr lang="ru-RU" sz="2000" b="1" dirty="0" smtClean="0"/>
              <a:t>Круглые комочки.</a:t>
            </a:r>
            <a:br>
              <a:rPr lang="ru-RU" sz="2000" b="1" dirty="0" smtClean="0"/>
            </a:br>
            <a:r>
              <a:rPr lang="ru-RU" sz="2000" b="1" i="1" dirty="0" smtClean="0"/>
              <a:t>Н. </a:t>
            </a:r>
            <a:r>
              <a:rPr lang="ru-RU" sz="2000" b="1" i="1" dirty="0" err="1" smtClean="0"/>
              <a:t>Нищева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ppynessSlideMin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81718" cy="6858000"/>
          </a:xfrm>
          <a:prstGeom prst="rect">
            <a:avLst/>
          </a:prstGeom>
        </p:spPr>
      </p:pic>
      <p:pic>
        <p:nvPicPr>
          <p:cNvPr id="3" name="Рисунок 2" descr="landish5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1844824"/>
            <a:ext cx="2880320" cy="5013176"/>
          </a:xfrm>
          <a:prstGeom prst="rect">
            <a:avLst/>
          </a:prstGeom>
        </p:spPr>
      </p:pic>
      <p:pic>
        <p:nvPicPr>
          <p:cNvPr id="4" name="Рисунок 3" descr="landish0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35781" y="3990474"/>
            <a:ext cx="2708219" cy="28675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1800" y="1484784"/>
            <a:ext cx="39604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Родился ландыш в майский день,</a:t>
            </a:r>
            <a:br>
              <a:rPr lang="ru-RU" sz="2000" b="1" dirty="0" smtClean="0"/>
            </a:br>
            <a:r>
              <a:rPr lang="ru-RU" sz="2000" b="1" dirty="0" smtClean="0"/>
              <a:t>И лес его хранит.</a:t>
            </a:r>
            <a:br>
              <a:rPr lang="ru-RU" sz="2000" b="1" dirty="0" smtClean="0"/>
            </a:br>
            <a:r>
              <a:rPr lang="ru-RU" sz="2000" b="1" dirty="0" smtClean="0"/>
              <a:t>Мне кажется,</a:t>
            </a:r>
            <a:br>
              <a:rPr lang="ru-RU" sz="2000" b="1" dirty="0" smtClean="0"/>
            </a:br>
            <a:r>
              <a:rPr lang="ru-RU" sz="2000" b="1" dirty="0" smtClean="0"/>
              <a:t>его задень —</a:t>
            </a:r>
            <a:br>
              <a:rPr lang="ru-RU" sz="2000" b="1" dirty="0" smtClean="0"/>
            </a:br>
            <a:r>
              <a:rPr lang="ru-RU" sz="2000" b="1" dirty="0" smtClean="0"/>
              <a:t>Он тихо зазвенит.</a:t>
            </a:r>
          </a:p>
          <a:p>
            <a:r>
              <a:rPr lang="ru-RU" sz="2000" b="1" dirty="0" smtClean="0"/>
              <a:t>И этот звон услышит луг,</a:t>
            </a:r>
            <a:br>
              <a:rPr lang="ru-RU" sz="2000" b="1" dirty="0" smtClean="0"/>
            </a:br>
            <a:r>
              <a:rPr lang="ru-RU" sz="2000" b="1" dirty="0" smtClean="0"/>
              <a:t>И птицы,</a:t>
            </a:r>
            <a:br>
              <a:rPr lang="ru-RU" sz="2000" b="1" dirty="0" smtClean="0"/>
            </a:br>
            <a:r>
              <a:rPr lang="ru-RU" sz="2000" b="1" dirty="0" smtClean="0"/>
              <a:t>и цветы...</a:t>
            </a:r>
          </a:p>
          <a:p>
            <a:r>
              <a:rPr lang="ru-RU" sz="2000" b="1" dirty="0" smtClean="0"/>
              <a:t>Давай послушаем, </a:t>
            </a:r>
            <a:br>
              <a:rPr lang="ru-RU" sz="2000" b="1" dirty="0" smtClean="0"/>
            </a:br>
            <a:r>
              <a:rPr lang="ru-RU" sz="2000" b="1" dirty="0" smtClean="0"/>
              <a:t>А вдруг</a:t>
            </a:r>
            <a:br>
              <a:rPr lang="ru-RU" sz="2000" b="1" dirty="0" smtClean="0"/>
            </a:br>
            <a:r>
              <a:rPr lang="ru-RU" sz="2000" b="1" dirty="0" smtClean="0"/>
              <a:t>Услышим — я и ты?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                                         Е. Серова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76470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Ландыш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5E3A7E5CBAA1428F07751968B0CD6B" ma:contentTypeVersion="49" ma:contentTypeDescription="Создание документа." ma:contentTypeScope="" ma:versionID="303b5ed19ac2e5adfe7187f2316cad7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AWJJH2MPE6E2-17446855-5860</_dlc_DocId>
    <_dlc_DocIdUrl xmlns="4a252ca3-5a62-4c1c-90a6-29f4710e47f8">
      <Url>http://xn--44-6kcadhwnl3cfdx.xn--p1ai/Kostroma_EDU/Mdou_ds76/_layouts/15/DocIdRedir.aspx?ID=AWJJH2MPE6E2-17446855-5860</Url>
      <Description>AWJJH2MPE6E2-17446855-5860</Description>
    </_dlc_DocIdUrl>
  </documentManagement>
</p:properties>
</file>

<file path=customXml/itemProps1.xml><?xml version="1.0" encoding="utf-8"?>
<ds:datastoreItem xmlns:ds="http://schemas.openxmlformats.org/officeDocument/2006/customXml" ds:itemID="{0DE70F99-0A14-4333-8514-E68CA9B31938}"/>
</file>

<file path=customXml/itemProps2.xml><?xml version="1.0" encoding="utf-8"?>
<ds:datastoreItem xmlns:ds="http://schemas.openxmlformats.org/officeDocument/2006/customXml" ds:itemID="{2CA07931-64A2-44FB-81B2-AB356AE7D8E6}"/>
</file>

<file path=customXml/itemProps3.xml><?xml version="1.0" encoding="utf-8"?>
<ds:datastoreItem xmlns:ds="http://schemas.openxmlformats.org/officeDocument/2006/customXml" ds:itemID="{3013E198-D924-4D0A-A411-5B62470F6B1D}"/>
</file>

<file path=customXml/itemProps4.xml><?xml version="1.0" encoding="utf-8"?>
<ds:datastoreItem xmlns:ds="http://schemas.openxmlformats.org/officeDocument/2006/customXml" ds:itemID="{CB19BD67-050A-4C1C-9263-2EDA3A877572}"/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137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</dc:creator>
  <cp:lastModifiedBy>User</cp:lastModifiedBy>
  <cp:revision>108</cp:revision>
  <dcterms:created xsi:type="dcterms:W3CDTF">2015-02-20T20:43:55Z</dcterms:created>
  <dcterms:modified xsi:type="dcterms:W3CDTF">2018-11-28T05:46:05Z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0x0101008B5E3A7E5CBAA1428F07751968B0CD6B</vt:lpwstr>
  </property>
  <property fmtid="{D5CDD505-2E9C-101B-9397-08002B2CF9AE}" pid="3" name="_dlc_DocIdItemGuid">
    <vt:lpwstr>9e83968e-131c-4745-a1a2-203d77c8d7ed</vt:lpwstr>
  </property>
</Properties>
</file>