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78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</a:t>
            </a:r>
            <a:r>
              <a:rPr lang="ru-RU" sz="1600" b="1" dirty="0" smtClean="0">
                <a:solidFill>
                  <a:srgbClr val="FF0000"/>
                </a:solidFill>
              </a:rPr>
              <a:t>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D47888EF8BB341BFE078E440816692" ma:contentTypeVersion="49" ma:contentTypeDescription="Создание документа." ma:contentTypeScope="" ma:versionID="9b02c180360e2f40c58c7f1e3004c5b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AWJJH2MPE6E2-1120790198-82</_dlc_DocId>
    <_dlc_DocIdUrl xmlns="4a252ca3-5a62-4c1c-90a6-29f4710e47f8">
      <Url>https://xn--44-6kcadhwnl3cfdx.xn--p1ai/Kostroma_EDU/Liceum32/_layouts/15/DocIdRedir.aspx?ID=AWJJH2MPE6E2-1120790198-82</Url>
      <Description>AWJJH2MPE6E2-1120790198-82</Description>
    </_dlc_DocIdUrl>
  </documentManagement>
</p:properties>
</file>

<file path=customXml/itemProps1.xml><?xml version="1.0" encoding="utf-8"?>
<ds:datastoreItem xmlns:ds="http://schemas.openxmlformats.org/officeDocument/2006/customXml" ds:itemID="{D200D605-3F7B-4F7B-87A1-FBC04D95F157}"/>
</file>

<file path=customXml/itemProps2.xml><?xml version="1.0" encoding="utf-8"?>
<ds:datastoreItem xmlns:ds="http://schemas.openxmlformats.org/officeDocument/2006/customXml" ds:itemID="{037E421C-D501-4F18-B768-C86F38F0128A}"/>
</file>

<file path=customXml/itemProps3.xml><?xml version="1.0" encoding="utf-8"?>
<ds:datastoreItem xmlns:ds="http://schemas.openxmlformats.org/officeDocument/2006/customXml" ds:itemID="{9F1B4531-F226-456B-8500-F57049430D7D}"/>
</file>

<file path=customXml/itemProps4.xml><?xml version="1.0" encoding="utf-8"?>
<ds:datastoreItem xmlns:ds="http://schemas.openxmlformats.org/officeDocument/2006/customXml" ds:itemID="{05A61306-14A8-42A1-9245-BC1DDC8C1C01}"/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Парваткин Константин Викторович</cp:lastModifiedBy>
  <cp:revision>65</cp:revision>
  <cp:lastPrinted>2017-03-23T17:46:05Z</cp:lastPrinted>
  <dcterms:created xsi:type="dcterms:W3CDTF">2015-01-29T07:54:40Z</dcterms:created>
  <dcterms:modified xsi:type="dcterms:W3CDTF">2017-03-23T18:03:50Z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0x010100EBD47888EF8BB341BFE078E440816692</vt:lpwstr>
  </property>
  <property fmtid="{D5CDD505-2E9C-101B-9397-08002B2CF9AE}" pid="3" name="_dlc_DocIdItemGuid">
    <vt:lpwstr>7d9c4b81-be4a-412a-8f6c-a17d61c89aa2</vt:lpwstr>
  </property>
</Properties>
</file>