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embeddedFontLst>
    <p:embeddedFont>
      <p:font typeface="Constantia" pitchFamily="18" charset="0"/>
      <p:regular r:id="rId6"/>
      <p:bold r:id="rId7"/>
      <p:italic r:id="rId8"/>
      <p:boldItalic r:id="rId9"/>
    </p:embeddedFont>
    <p:embeddedFont>
      <p:font typeface="Wingdings 2" pitchFamily="18" charset="2"/>
      <p:regular r:id="rId1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F594-B3FE-4222-8230-E064D0D29FB0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E98C-1779-419C-A607-8570772E7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097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B275-5125-4839-81B3-E322B7482401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73EF-ADB3-4C36-997E-0387E58E0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870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CCE1-DFCB-4DD5-AAB7-2B24E489575F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23D1-9910-4A52-8F4B-1D74C163A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166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F5E8-2C5F-42B8-A78A-0700CCAF5DA2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74AE-FA6A-4978-88D8-06FC20FAF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003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C693-81C5-4DE4-A7EC-8EE21005AC34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2710-45AB-47AC-8616-22453C8B5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29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9D11C-CDDC-4B53-8013-3D56AB5AA5A5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1DA5-14BB-486F-B407-523554E21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7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D1-5105-4591-9977-FE2B2DCBF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AEE91-F099-4C77-A81D-42E30182113B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59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5C54-5123-486E-A555-AEC42BCF989C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589F-392B-4A1E-B161-C67EE5D5D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933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EF7B-4502-42CC-BDE0-812018F6A36D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0947-AB2E-44C7-992A-5F1A7C99E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341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1C05-45D9-4B54-BF98-5D7F5170015A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677C-801C-43FB-B63B-2445B190E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8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D460-6BFD-4070-BB38-7456C1DA48EF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7B5F-7211-48E7-8266-CBBCAD6BD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791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F10074-31AA-4845-B570-145D52610925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DE4328-B5AC-4FAA-B5D1-37EC50CA9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8" r:id="rId3"/>
    <p:sldLayoutId id="2147483762" r:id="rId4"/>
    <p:sldLayoutId id="2147483769" r:id="rId5"/>
    <p:sldLayoutId id="2147483763" r:id="rId6"/>
    <p:sldLayoutId id="2147483764" r:id="rId7"/>
    <p:sldLayoutId id="2147483770" r:id="rId8"/>
    <p:sldLayoutId id="2147483771" r:id="rId9"/>
    <p:sldLayoutId id="2147483765" r:id="rId10"/>
    <p:sldLayoutId id="21474837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/&#1064;&#1082;&#1086;&#1083;&#1072;/&#1053;&#1080;&#1082;&#1080;&#1090;&#1072;/&#1057;&#1084;&#1086;&#1083;&#1077;&#1085;&#1089;&#1082;/09%20%20%20&#1057;&#1084;&#1086;&#1083;&#1077;&#1085;&#1089;&#1082;&#1086;&#1077;%20&#1089;&#1088;&#1072;&#1078;&#1077;&#1085;&#1080;&#1077;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284163" y="1427163"/>
            <a:ext cx="460851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Смоленское сражение 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(10 июля –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10 сентября 1941 года) </a:t>
            </a:r>
          </a:p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Сабанов Никита</a:t>
            </a:r>
          </a:p>
          <a:p>
            <a:pPr algn="ctr"/>
            <a:endParaRPr lang="ru-RU" sz="3600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647700"/>
            <a:ext cx="4252913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725" y="333375"/>
            <a:ext cx="8640763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Причины Смоленского сражения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июле 1941 года немецкое командование поставило перед своей армией задачу – окружить и захватить советские войска, находящиеся на территории Западного фронта (Западная Двина, Днепр, Витебск, Орша, Смоленск). Это необходимо было для того, чтобы открыть путь гитлеровской армии к Москве. Для выполнения операции была направлена группа «Центр», в которую входило сразу несколько крупных и хорошо оснащённых армий под командованием генерала-фельдмаршала Т. Фон Бока.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96" y="3532862"/>
            <a:ext cx="407555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95288" y="260350"/>
            <a:ext cx="84248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6088" algn="just"/>
            <a:r>
              <a:rPr lang="ru-RU" b="1">
                <a:latin typeface="Arial" charset="0"/>
              </a:rPr>
              <a:t>Смоленское сражение (10 июля – 10 сентября 1941 года) – одна из самых крупномасштабных оборонительно-наступательных операций армии Советского Союза против армии Германии в период Великой Отечественной войны.</a:t>
            </a:r>
          </a:p>
          <a:p>
            <a:pPr indent="446088" algn="just"/>
            <a:r>
              <a:rPr lang="ru-RU" b="1">
                <a:latin typeface="Arial" charset="0"/>
              </a:rPr>
              <a:t>Операция проводилась на территории Смоленска и ближайших городов. Смоленское сражение, несмотря на своё название – это не единичное столкновение между двумя армиями, а целый комплекс из крупных и небольших битв на территории Западного фронта. Немаловажно также отметить, что Смоленское сражение проходило не только на территории Смоленска, но затрагивало также многие другие города.</a:t>
            </a:r>
          </a:p>
          <a:p>
            <a:pPr indent="446088" algn="just"/>
            <a:r>
              <a:rPr lang="ru-RU" b="1">
                <a:latin typeface="Arial" charset="0"/>
              </a:rPr>
              <a:t>Основной целью Смоленской операции было не допустить прорыв противника в сторону московского стратегического направления, тем самым дав возможность СССР тщательнее организовать оборону столицы и не позволить фашистам взять город.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6825" y="4529138"/>
            <a:ext cx="4033838" cy="2009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738" y="333375"/>
            <a:ext cx="8569325" cy="50768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 течение всей компании расстановка сил то и дело менялась, а инициатива переходила из рук СССР в руки Германии, однако немецкая армия с каждым днём несла все большие потери, в то время, как советские войска были в более выгодном положении. В результате, 8 сентября 1941 года СССР удалось полностью ликвидировать фашистскую угрозу на этом направлении и обезопасить пути к Смоленску и, соответственно, Москве с Запада.</a:t>
            </a:r>
          </a:p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Итоги Смоленской операции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Несмотря на протяжённость военных действий и численное и техническое превосходство фашистов, СССР все же удалось защитить Смоленск, пусть и число огромных человеческих потерь. Победа под Смоленском сорвала дальнейшие планы немецкого командования, что позволило СССР завоевать преимущество и время для организации армии.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Важен тот факт, что победа под Смоленском позволила выиграть время для организации защиты и обороны Москвы, которая была главной целью немцев.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22962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фильм 4">
            <a:hlinkClick r:id="rId3" action="ppaction://program" highlightClick="1"/>
          </p:cNvPr>
          <p:cNvSpPr/>
          <p:nvPr/>
        </p:nvSpPr>
        <p:spPr>
          <a:xfrm>
            <a:off x="7451725" y="5805488"/>
            <a:ext cx="1296988" cy="719137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35D3CF63395A4EB444B2F1EE7EF8E0" ma:contentTypeVersion="49" ma:contentTypeDescription="Создание документа." ma:contentTypeScope="" ma:versionID="3855a8dc82c3d0ede21885336cc094b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AWJJH2MPE6E2-1312635499-29</_dlc_DocId>
    <_dlc_DocIdUrl xmlns="4a252ca3-5a62-4c1c-90a6-29f4710e47f8">
      <Url>http://edu-sps.koiro.local/Kostroma_EDU/L-34/_layouts/15/DocIdRedir.aspx?ID=AWJJH2MPE6E2-1312635499-29</Url>
      <Description>AWJJH2MPE6E2-1312635499-29</Description>
    </_dlc_DocIdUrl>
  </documentManagement>
</p:properties>
</file>

<file path=customXml/itemProps1.xml><?xml version="1.0" encoding="utf-8"?>
<ds:datastoreItem xmlns:ds="http://schemas.openxmlformats.org/officeDocument/2006/customXml" ds:itemID="{AE01409B-4930-4011-8C60-D8E7C5F12FC6}"/>
</file>

<file path=customXml/itemProps2.xml><?xml version="1.0" encoding="utf-8"?>
<ds:datastoreItem xmlns:ds="http://schemas.openxmlformats.org/officeDocument/2006/customXml" ds:itemID="{182B881F-7EEE-4679-89A2-9FBD8CFCEB22}"/>
</file>

<file path=customXml/itemProps3.xml><?xml version="1.0" encoding="utf-8"?>
<ds:datastoreItem xmlns:ds="http://schemas.openxmlformats.org/officeDocument/2006/customXml" ds:itemID="{945D4B95-73ED-44C8-BF20-DACB6709F48E}"/>
</file>

<file path=customXml/itemProps4.xml><?xml version="1.0" encoding="utf-8"?>
<ds:datastoreItem xmlns:ds="http://schemas.openxmlformats.org/officeDocument/2006/customXml" ds:itemID="{380B927B-ECD8-4887-913D-3798F9441A39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0</TotalTime>
  <Words>359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Constantia</vt:lpstr>
      <vt:lpstr>Wingdings 2</vt:lpstr>
      <vt:lpstr>Презентация1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LICEI - 34</cp:lastModifiedBy>
  <cp:revision>3</cp:revision>
  <dcterms:created xsi:type="dcterms:W3CDTF">2014-09-28T16:35:00Z</dcterms:created>
  <dcterms:modified xsi:type="dcterms:W3CDTF">2014-11-25T06:40:13Z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0x0101002C35D3CF63395A4EB444B2F1EE7EF8E0</vt:lpwstr>
  </property>
  <property fmtid="{D5CDD505-2E9C-101B-9397-08002B2CF9AE}" pid="3" name="_dlc_DocIdItemGuid">
    <vt:lpwstr>ad360d6f-c5ab-43d7-9e33-f119e9381d96</vt:lpwstr>
  </property>
</Properties>
</file>