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2" r:id="rId5"/>
    <p:sldId id="259" r:id="rId6"/>
    <p:sldId id="271" r:id="rId7"/>
    <p:sldId id="272" r:id="rId8"/>
    <p:sldId id="258" r:id="rId9"/>
    <p:sldId id="270" r:id="rId10"/>
    <p:sldId id="260" r:id="rId11"/>
    <p:sldId id="265" r:id="rId12"/>
    <p:sldId id="266" r:id="rId13"/>
    <p:sldId id="267" r:id="rId14"/>
    <p:sldId id="268" r:id="rId15"/>
    <p:sldId id="273" r:id="rId16"/>
    <p:sldId id="274" r:id="rId17"/>
    <p:sldId id="278" r:id="rId18"/>
    <p:sldId id="277" r:id="rId19"/>
    <p:sldId id="279" r:id="rId20"/>
    <p:sldId id="280" r:id="rId21"/>
    <p:sldId id="281" r:id="rId22"/>
    <p:sldId id="282" r:id="rId23"/>
    <p:sldId id="28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1" autoAdjust="0"/>
    <p:restoredTop sz="94660"/>
  </p:normalViewPr>
  <p:slideViewPr>
    <p:cSldViewPr>
      <p:cViewPr varScale="1">
        <p:scale>
          <a:sx n="82" d="100"/>
          <a:sy n="82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45626E0-369C-4F73-8BC0-3D2F6510DA9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383D350-95BF-4CB9-AB8E-B08880D8C2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5626E0-369C-4F73-8BC0-3D2F6510DA9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83D350-95BF-4CB9-AB8E-B08880D8C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5626E0-369C-4F73-8BC0-3D2F6510DA9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83D350-95BF-4CB9-AB8E-B08880D8C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5626E0-369C-4F73-8BC0-3D2F6510DA9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83D350-95BF-4CB9-AB8E-B08880D8C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45626E0-369C-4F73-8BC0-3D2F6510DA9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383D350-95BF-4CB9-AB8E-B08880D8C2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5626E0-369C-4F73-8BC0-3D2F6510DA9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383D350-95BF-4CB9-AB8E-B08880D8C2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5626E0-369C-4F73-8BC0-3D2F6510DA9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383D350-95BF-4CB9-AB8E-B08880D8C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5626E0-369C-4F73-8BC0-3D2F6510DA9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83D350-95BF-4CB9-AB8E-B08880D8C2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5626E0-369C-4F73-8BC0-3D2F6510DA9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83D350-95BF-4CB9-AB8E-B08880D8C2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45626E0-369C-4F73-8BC0-3D2F6510DA9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383D350-95BF-4CB9-AB8E-B08880D8C2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45626E0-369C-4F73-8BC0-3D2F6510DA9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383D350-95BF-4CB9-AB8E-B08880D8C2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45626E0-369C-4F73-8BC0-3D2F6510DA9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383D350-95BF-4CB9-AB8E-B08880D8C2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err="1" smtClean="0">
                <a:solidFill>
                  <a:schemeClr val="accent3">
                    <a:lumMod val="75000"/>
                  </a:schemeClr>
                </a:solidFill>
              </a:rPr>
              <a:t>Бронебашенная</a:t>
            </a:r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</a:rPr>
              <a:t> батарея-35</a:t>
            </a:r>
            <a:br>
              <a:rPr lang="ru-RU" b="1" i="1" u="sng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</a:rPr>
              <a:t>города Севастополя</a:t>
            </a:r>
            <a:endParaRPr lang="ru-RU" b="1" i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Данилов Максим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bat35.akh83ra87ig4k0044gg00g0wo.ejcuplo1l0oo0sk8c40s8osc4.th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827584" y="1628800"/>
            <a:ext cx="7560840" cy="460851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83568" y="404664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Уничтоженная башенная орудийная установка №1 35-й береговой батареи Севастополя.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D:\Shagnuvshim-v-bessmerti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14751" y="404664"/>
            <a:ext cx="8380267" cy="59046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Музейный историко-мемориальный комплекс</a:t>
            </a:r>
            <a:endParaRPr lang="ru-RU" dirty="0"/>
          </a:p>
        </p:txBody>
      </p:sp>
      <p:pic>
        <p:nvPicPr>
          <p:cNvPr id="3074" name="Picture 2" descr="D:\35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87624" y="1556792"/>
            <a:ext cx="6868701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</a:rPr>
              <a:t>Севастополь. Памятник затопленным кораблям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2" name="Picture 2" descr="D:\6781f45b94333ffbfd7f7131586_prev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71600" y="1547600"/>
            <a:ext cx="7479027" cy="490573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</a:rPr>
              <a:t>Разрушенный Дворец пионеров. Севастополь. 1942 год.</a:t>
            </a:r>
            <a:endParaRPr lang="ru-RU" b="1" i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6147" name="Picture 3" descr="D:\cf021e4a93196aa6311e2024562_prev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7584" y="1628800"/>
            <a:ext cx="7432053" cy="482453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</a:rPr>
              <a:t>Мамаев Курган</a:t>
            </a:r>
            <a:endParaRPr lang="ru-RU" b="1" i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14 сентября 1942 года немецкие войска смогли захватить «сто вторую высоту» и центральный железнодорожный вокзал. Но через двое суток тринадцатая стрелковая дивизия смогла отодвинуть противника и взять господство над высотой. В конце сентября немецкие войска снова овладели Мамаевым курганом, на этот раз на более долгий срок. Окончательно высота была занята русскими войсками в январе 1943 года.</a:t>
            </a:r>
          </a:p>
          <a:p>
            <a:r>
              <a:rPr lang="ru-RU" dirty="0" smtClean="0"/>
              <a:t>Солдаты, выжившие после Сталинградской битвы, рассказывали о жестоких боях за Мамаев курган. По их словам, подножие и склоны возвышенности были усыпаны осколками снарядов и трупами, убитых солдат, как русских, так и противника. Местные жители говорили, что после окончания Сталинградского сражения и освобождения города от немецких захватчиков, мамаев курган оставался серым и весной и летом из-за толстого слоя осколков, не давшего вырасти траве. Во время Сталинградской битвы Мамаев курган, господствующий над основной частью города являлся главным звеном в общей системе обороны Сталинградского фронта. Именно он стал ключевой позицией в борьбе за волжские берега, так как позволял тому, кто контролировал вершину, автоматически контролировать почти весь город, Заволжье, переправы через реку.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Битва за Мамаев курган длилась 135 суток из всех 200 дней Сталинградской битвы. Склоны кургана были изрыты бомбами и минами — даже в снежные дни он оставался чёрным. Снег тут моментально таял, перемешиваясь с землей от огня артиллерии. Плотность огня здесь была колоссальной: на один квадратный метр земли приходилось от 500 до 1250 пуль и осколков. Именно здесь, в районе Мамаева кургана, 2 февраля 1943 года закончилась Сталинградская битва.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</a:rPr>
              <a:t>Музей-заповедник</a:t>
            </a:r>
            <a:endParaRPr lang="ru-RU" b="1" i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ru-RU" dirty="0" smtClean="0"/>
              <a:t>Сразу же после окончания Сталинградской битвы, возникла идея увековечить подвиг русских солдат и офицеров. Обстоятельства не позволяли сразу реализовать планы. После Войны все силы были брошены на восстановление экономики и нормальных условий для жизни. Именно поэтому требовалось много времени для подготовки и реализации проекта. В настоящее время Государственный историко-мемориальный музей-заповедник «Сталинградская битва» является самым посещаемым в России. Он функционирует круглый год, без выходных, бесплатно.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</a:rPr>
              <a:t>Монумент «Родина-мать зовёт!»</a:t>
            </a:r>
            <a:endParaRPr lang="ru-RU" b="1" i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6" name="Picture 2" descr="D:\10758502155_3e6c66de8e_z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43608" y="1628800"/>
            <a:ext cx="6984775" cy="465651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</a:rPr>
              <a:t>История</a:t>
            </a:r>
            <a:endParaRPr lang="ru-RU" b="1" i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Решение о сооружении батареи было принято перед 1-й мировой войной. В 1913 году на мысе Херсонес начинается строительство. Проектировал береговую батарею военный инженер генерал Н. А. </a:t>
            </a:r>
            <a:r>
              <a:rPr lang="ru-RU" dirty="0" err="1" smtClean="0"/>
              <a:t>Буйницкий</a:t>
            </a:r>
            <a:r>
              <a:rPr lang="ru-RU" dirty="0" smtClean="0"/>
              <a:t>. Изначально батарея получила № 25. В1918 году из-за политических событий работы были прекращены. После окончания гражданской войны было принято решение строительство возобновить и военные инженеры В. В. </a:t>
            </a:r>
            <a:r>
              <a:rPr lang="ru-RU" dirty="0" err="1" smtClean="0"/>
              <a:t>Выставкин</a:t>
            </a:r>
            <a:r>
              <a:rPr lang="ru-RU" dirty="0" smtClean="0"/>
              <a:t> и Б. К. Соколов разработали соответствующий проект.</a:t>
            </a:r>
          </a:p>
          <a:p>
            <a:r>
              <a:rPr lang="ru-RU" dirty="0" smtClean="0"/>
              <a:t>Работы продолжались в течение 1924—1927 годов. По окончании строительства батарея под командованием Г. В. Штейнберга вошла в состав 6-го крепостного артполка с номером 8. В 1929 году береговую батарею посетила группа советских государственных и партийных деятелей во главе с И. В. Сталиным. На тот момент Германия являлась союзным государством, с которым наши военные делились опытом. В 1930 году батарея вошла в состав 3-го дивизиона 6-ой крепостной артиллерийской бригады под номером 35.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</a:rPr>
              <a:t>Монумент «Родина-мать зовёт!»</a:t>
            </a:r>
            <a:endParaRPr lang="ru-RU" b="1" i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6" name="Picture 2" descr="D:\227587568_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24000" y="1947069"/>
            <a:ext cx="6096000" cy="39243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</a:rPr>
              <a:t>Скорбящая мать</a:t>
            </a:r>
            <a:endParaRPr lang="ru-RU" b="1" i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3074" name="Picture 2" descr="D:\4901322523_7e444d6524_z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54692" y="1646238"/>
            <a:ext cx="6034616" cy="452596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</a:rPr>
              <a:t>Фрагмент стен-руин</a:t>
            </a:r>
            <a:endParaRPr lang="ru-RU" b="1" i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098" name="Picture 2" descr="D:\strny_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54692" y="1646238"/>
            <a:ext cx="6034616" cy="452596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</a:rPr>
              <a:t>Скульптура 'Стоять насмерть'</a:t>
            </a:r>
            <a:endParaRPr lang="ru-RU" b="1" i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122" name="Picture 2" descr="D:\mamaika_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75856" y="2780928"/>
            <a:ext cx="5270074" cy="3384376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123" name="Picture 3" descr="D:\загруженное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27584" y="1700808"/>
            <a:ext cx="2016224" cy="302984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2315175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7544" y="620688"/>
            <a:ext cx="8101117" cy="54074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1341864744_kanone.5njwky5vgjggcw884wg4sos0w.ejcuplo1l0oo0sk8c40s8osc4.th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7584" y="692696"/>
            <a:ext cx="7698954" cy="528340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</a:rPr>
              <a:t>Участие в обороне Севастополя</a:t>
            </a:r>
            <a:endParaRPr lang="ru-RU" b="1" i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5229200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Во время обороны Севастополя  батарея №35 входила в состав 1-го отдельного артиллерийского дивизиона Береговой обороны Главной базы Черноморского флота, вместе с башенной батареей №30, батареей №10 и батареей №54. Батареей №35 командовали старший лейтенант А.Я. </a:t>
            </a:r>
            <a:r>
              <a:rPr lang="ru-RU" dirty="0" err="1" smtClean="0"/>
              <a:t>Лещенко</a:t>
            </a:r>
            <a:r>
              <a:rPr lang="ru-RU" dirty="0" smtClean="0"/>
              <a:t> и старший политрук А.М. </a:t>
            </a:r>
            <a:r>
              <a:rPr lang="ru-RU" dirty="0" err="1" smtClean="0"/>
              <a:t>Сунгурьян</a:t>
            </a:r>
            <a:r>
              <a:rPr lang="ru-RU" dirty="0" smtClean="0"/>
              <a:t> . </a:t>
            </a:r>
          </a:p>
          <a:p>
            <a:pPr>
              <a:buNone/>
            </a:pPr>
            <a:r>
              <a:rPr lang="ru-RU" dirty="0" smtClean="0"/>
              <a:t>       30 октября 1941 года передовые подразделения 11-й немецкой армии вышли в район Севастополя, начались бои за Главную базу Черноморского флота. Планы противника овладеть Севастополем с ходу рухнули, и он вынужден был предпринять три наступления - ноябрьское  и декабрьское в 1941 году, июньское - в 1942 году.</a:t>
            </a:r>
          </a:p>
          <a:p>
            <a:pPr lvl="0"/>
            <a:r>
              <a:rPr lang="ru-RU" dirty="0" smtClean="0"/>
              <a:t>На подступах к городу немцы имели  большое количественное превосходство над нашей полевой артиллерией. Блокировав сухопутные и контролируя морские коммуникации, противник не испытывал недостатка в боеприпасах, тогда как наша полевая артиллерия могла их получить только морем. Уже 13 ноября 1941 г. командование Севастопольского оборонительного района (СОР) докладывало: «Противник прорвался с Северной стороны на Корабельную сторону. Боевые действия протекали в характере уличных боев. Оставшиеся войска устали, хотя большинство продолжает героически драться. Противник усилил нажим авиацией, танками. Учитывая сильное снижение огневой мощи, надо считать, в таком положении мы продержимся максимум 2—3 дня. Исходя из данной конкретной обстановки, прошу Вас разрешить мне в ночь с 30 июня на 1 июля вывезти самолетами 200—500 человек ответственных работников, командиров на Кавказ, а также, если удастся, самому покинуть Севастополь, оставив здесь своего заместителя генерал-майора Петрова». Разрешение на эвакуацию командного состава было получено. 30 июня 1942 парашютная группа особого назначения под командованием старшего лейтенанта Валериана Константиновича </a:t>
            </a:r>
            <a:r>
              <a:rPr lang="ru-RU" dirty="0" err="1" smtClean="0"/>
              <a:t>Квариани</a:t>
            </a:r>
            <a:r>
              <a:rPr lang="ru-RU" dirty="0" smtClean="0"/>
              <a:t> прибыла на 35-ю береговую батарею и здесь была переименована в «Группу особого назначения ЧФ» 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14 ноября на имя начальника Генерального штаба и народного комиссара ВМФ посылается телеграмма, в которой подчеркивается, что для артиллерии Приморской армии нет боеприпасов. Не получив ответа, Военный совет СОР вынужден был обратиться к Верховному Главнокомандующему: «...Снарядов полевой артиллерии осталось на три дня боев. Жду немедленных решений». Тяжелое положение с боеприпасами в полевой артиллерии Приморской армии привело к тому, что артиллерийская поддержка сухопутных войск легла в значительной степени на береговую артиллерию.</a:t>
            </a:r>
          </a:p>
          <a:p>
            <a:r>
              <a:rPr lang="ru-RU" dirty="0" smtClean="0"/>
              <a:t>После окончания первого наступления гитлеровцев вся артиллерия Береговой обороны была сведена в отдельную самостоятельную группу во главе с начальником артиллерии Береговой обороны подполковником Б.Э. </a:t>
            </a:r>
            <a:r>
              <a:rPr lang="ru-RU" dirty="0" err="1" smtClean="0"/>
              <a:t>Файном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Первую стрельбу по противнику батарея №35 произвела 7 ноября, выпустив 21 фугасный снаряд по площади по хутору </a:t>
            </a:r>
            <a:r>
              <a:rPr lang="ru-RU" dirty="0" err="1" smtClean="0"/>
              <a:t>Макензия</a:t>
            </a:r>
            <a:r>
              <a:rPr lang="ru-RU" dirty="0" smtClean="0"/>
              <a:t>. Всего во время отражения первого и второго штурмов Севастополя батарея №35 «провела 59 стрельб. Израсходовано 458 выстрелов. Результат: разбито до 10 автомашин, уничтожено до 6 артиллерийских и минометных батарей и до 800 человек пехоты».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51115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Со стороны противника береговые батареи подвергались непрерывным бомбардировкам с воздуха и обстрелам из тяжелых и сверхтяжелых орудий. По воспоминаниям командующего немецкой армией в Крыму Э. </a:t>
            </a:r>
            <a:r>
              <a:rPr lang="ru-RU" dirty="0" err="1" smtClean="0"/>
              <a:t>Манштейна</a:t>
            </a:r>
            <a:r>
              <a:rPr lang="ru-RU" dirty="0" smtClean="0"/>
              <a:t>, «в целом во второй мировой войне немцы никогда не достигали такого массированного применения артиллерии, как в наступлении на Севастополь». По его свидетельству, под Севастополем, не зря именуемом «самой неприступной крепостью в мире» только с 2 по 7 июня 1942 года на каждый квадратный метр первого рубежа обороны противник израсходовал до 1,5 т снарядов, мин, авиабомб. За последние 25 дней осады Севастополя немецко-фашистская авиация сбросила столько авиабомб, сколько, по мнению французского генерала Л. </a:t>
            </a:r>
            <a:r>
              <a:rPr lang="ru-RU" dirty="0" err="1" smtClean="0"/>
              <a:t>Шассена</a:t>
            </a:r>
            <a:r>
              <a:rPr lang="ru-RU" dirty="0" smtClean="0"/>
              <a:t>, английский воздушный флот сбросил к этому времени на Германию с начала войны. </a:t>
            </a:r>
          </a:p>
          <a:p>
            <a:r>
              <a:rPr lang="ru-RU" dirty="0" smtClean="0"/>
              <a:t>Во время третьего штурма Севастополя батарея №35 вела интенсивный огонь по противнику, поддерживая героически оборонявшиеся войска. Вечером 30 июня в каземате батареи №35 состоялось последнее заседание Военных советов флота и Приморской армии, на котором было принято решение об эвакуации командования Севастопольского оборонительного района, Военных советов флота и Приморской армии. Комендант Береговой обороны Главной базы Черноморского флота генерал-майор береговой службы П.А. Моргунов приказал командиру батареи №35 капитану А.Я. </a:t>
            </a:r>
            <a:r>
              <a:rPr lang="ru-RU" dirty="0" err="1" smtClean="0"/>
              <a:t>Лещенко</a:t>
            </a:r>
            <a:r>
              <a:rPr lang="ru-RU" dirty="0" smtClean="0"/>
              <a:t> подорвать батарею, после израсходования боезапаса. </a:t>
            </a:r>
          </a:p>
          <a:p>
            <a:r>
              <a:rPr lang="ru-RU" dirty="0" smtClean="0"/>
              <a:t>Батарея №35 сыграла важную роль в героической обороне Севастополя. В составе 1-го отдельного артиллерийского дивизиона Главной базы Черноморского флота вместе с башенной батареей №30 она являлась своеобразным «костяком» системы артиллерийской обороны крепости и нанесла противнику серьезный урон в живой силе и технике</a:t>
            </a:r>
            <a:r>
              <a:rPr lang="ru-RU" smtClean="0"/>
              <a:t>. </a:t>
            </a:r>
            <a:endParaRPr lang="ru-RU" dirty="0" smtClean="0"/>
          </a:p>
          <a:p>
            <a:r>
              <a:rPr lang="ru-RU" dirty="0" smtClean="0"/>
              <a:t>12 мая 1944 года в районе батареи №35 капитулировали последние немецкие солдаты. Батарея была освобождена.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</a:rPr>
              <a:t>Уничтожение батареи</a:t>
            </a:r>
            <a:endParaRPr lang="ru-RU" b="1" i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35-я башенная береговая батарея  стала вместе с 30-й батареей основой артиллерийской мощи защитников Севастополя и обстреливала  противника до последнего снаряда.  Немцам так и не удалось подавить наши батареи ни артиллерийским огнем, ни с помощью авиации. 1 июля 1942 года 35-я батарея выпустила последние 6 снарядов прямой наводкой по наступающей пехоте противника. Расстреляв полностью боезапас батарея №35 в ночь с 1 на 2 июля была взорвана. Приказом Народного комиссара Военно-морского флота от четвертого декабря 1943 года башенная батарея №35 была исключена из состава Военно-морского флота, как погибшая при выполнении боевых заданий.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http://35batery.ru/images/stories/battery_history/bat05.gif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1560" y="1628800"/>
            <a:ext cx="218122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35batery.ru/images/stories/fain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660232" y="1628800"/>
            <a:ext cx="2016224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35batery.ru/images/stories/battery_history/bat06.gif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915816" y="1700808"/>
            <a:ext cx="3528392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C35D3CF63395A4EB444B2F1EE7EF8E0" ma:contentTypeVersion="49" ma:contentTypeDescription="Создание документа." ma:contentTypeScope="" ma:versionID="3855a8dc82c3d0ede21885336cc094bb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AWJJH2MPE6E2-1312635499-28</_dlc_DocId>
    <_dlc_DocIdUrl xmlns="4a252ca3-5a62-4c1c-90a6-29f4710e47f8">
      <Url>http://xn--44-6kcadhwnl3cfdx.xn--p1ai/Kostroma_EDU/L-34/_layouts/15/DocIdRedir.aspx?ID=AWJJH2MPE6E2-1312635499-28</Url>
      <Description>AWJJH2MPE6E2-1312635499-28</Description>
    </_dlc_DocIdUrl>
  </documentManagement>
</p:properties>
</file>

<file path=customXml/itemProps1.xml><?xml version="1.0" encoding="utf-8"?>
<ds:datastoreItem xmlns:ds="http://schemas.openxmlformats.org/officeDocument/2006/customXml" ds:itemID="{24490714-7EB0-473C-95C7-942D072413AD}"/>
</file>

<file path=customXml/itemProps2.xml><?xml version="1.0" encoding="utf-8"?>
<ds:datastoreItem xmlns:ds="http://schemas.openxmlformats.org/officeDocument/2006/customXml" ds:itemID="{E529C57B-794A-404C-8C1B-EB6B1615E608}"/>
</file>

<file path=customXml/itemProps3.xml><?xml version="1.0" encoding="utf-8"?>
<ds:datastoreItem xmlns:ds="http://schemas.openxmlformats.org/officeDocument/2006/customXml" ds:itemID="{1BEC138B-AA20-42BB-93C9-1C258DDF17D9}"/>
</file>

<file path=customXml/itemProps4.xml><?xml version="1.0" encoding="utf-8"?>
<ds:datastoreItem xmlns:ds="http://schemas.openxmlformats.org/officeDocument/2006/customXml" ds:itemID="{98CC6D1A-9CB0-45ED-B2AD-225ABEED6B65}"/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211</TotalTime>
  <Words>469</Words>
  <Application>Microsoft Office PowerPoint</Application>
  <PresentationFormat>Экран (4:3)</PresentationFormat>
  <Paragraphs>34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Литейная</vt:lpstr>
      <vt:lpstr>Бронебашенная батарея-35 города Севастополя</vt:lpstr>
      <vt:lpstr>История</vt:lpstr>
      <vt:lpstr>Слайд 3</vt:lpstr>
      <vt:lpstr>Слайд 4</vt:lpstr>
      <vt:lpstr>Участие в обороне Севастополя</vt:lpstr>
      <vt:lpstr>Слайд 6</vt:lpstr>
      <vt:lpstr>Слайд 7</vt:lpstr>
      <vt:lpstr>Уничтожение батареи</vt:lpstr>
      <vt:lpstr>Слайд 9</vt:lpstr>
      <vt:lpstr>Слайд 10</vt:lpstr>
      <vt:lpstr>Слайд 11</vt:lpstr>
      <vt:lpstr>Музейный историко-мемориальный комплекс</vt:lpstr>
      <vt:lpstr>Севастополь. Памятник затопленным кораблям.</vt:lpstr>
      <vt:lpstr>Разрушенный Дворец пионеров. Севастополь. 1942 год.</vt:lpstr>
      <vt:lpstr>Мамаев Курган</vt:lpstr>
      <vt:lpstr>Слайд 16</vt:lpstr>
      <vt:lpstr>Слайд 17</vt:lpstr>
      <vt:lpstr>Музей-заповедник</vt:lpstr>
      <vt:lpstr>Монумент «Родина-мать зовёт!»</vt:lpstr>
      <vt:lpstr>Монумент «Родина-мать зовёт!»</vt:lpstr>
      <vt:lpstr>Скорбящая мать</vt:lpstr>
      <vt:lpstr>Фрагмент стен-руин</vt:lpstr>
      <vt:lpstr>Скульптура 'Стоять насмерть'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Бронебашенная батарея-35 города Севастополя</dc:title>
  <dc:creator>Пользователь</dc:creator>
  <cp:lastModifiedBy>LICEI - 34</cp:lastModifiedBy>
  <cp:revision>31</cp:revision>
  <dcterms:created xsi:type="dcterms:W3CDTF">2014-10-26T17:09:29Z</dcterms:created>
  <dcterms:modified xsi:type="dcterms:W3CDTF">2014-11-25T06:39:58Z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0x0101002C35D3CF63395A4EB444B2F1EE7EF8E0</vt:lpwstr>
  </property>
  <property fmtid="{D5CDD505-2E9C-101B-9397-08002B2CF9AE}" pid="3" name="_dlc_DocIdItemGuid">
    <vt:lpwstr>8f17ac93-6165-4264-821d-c6d11b272933</vt:lpwstr>
  </property>
</Properties>
</file>