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1" r:id="rId11"/>
    <p:sldId id="262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93096"/>
            <a:ext cx="3768080" cy="1633736"/>
          </a:xfrm>
        </p:spPr>
        <p:txBody>
          <a:bodyPr/>
          <a:lstStyle/>
          <a:p>
            <a:r>
              <a:rPr lang="ru-RU" dirty="0" smtClean="0"/>
              <a:t>Выполнила ученица 8 «А» класса.</a:t>
            </a:r>
          </a:p>
          <a:p>
            <a:r>
              <a:rPr lang="ru-RU" dirty="0" smtClean="0"/>
              <a:t>Кравчук Екатерина.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Чудеса  мужества и героизма, проявившие защитники Одессы и Керчи.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554364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Аджимушкайские</a:t>
            </a:r>
            <a:r>
              <a:rPr lang="ru-RU" dirty="0" smtClean="0"/>
              <a:t> каменоломни.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54181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7808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err="1" smtClean="0"/>
              <a:t>Аджимушкайские</a:t>
            </a:r>
            <a:r>
              <a:rPr lang="ru-RU" dirty="0" smtClean="0"/>
              <a:t> каменоломни.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0" y="1600200"/>
            <a:ext cx="731851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3455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Вход в музей.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81187"/>
            <a:ext cx="47625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880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Музей  </a:t>
            </a:r>
            <a:r>
              <a:rPr lang="ru-RU" dirty="0" err="1" smtClean="0"/>
              <a:t>аджимушкайских</a:t>
            </a:r>
            <a:r>
              <a:rPr lang="ru-RU" dirty="0" smtClean="0"/>
              <a:t> каменоломен.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20535"/>
            <a:ext cx="3816424" cy="25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328652" cy="33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6273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2840" cy="796950"/>
          </a:xfrm>
        </p:spPr>
        <p:txBody>
          <a:bodyPr/>
          <a:lstStyle/>
          <a:p>
            <a:r>
              <a:rPr lang="ru-RU" dirty="0" smtClean="0"/>
              <a:t>         Героическая оборона </a:t>
            </a:r>
            <a:r>
              <a:rPr lang="ru-RU" dirty="0" err="1" smtClean="0"/>
              <a:t>одессы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880320" cy="43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041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Руководители героической обороны </a:t>
            </a:r>
            <a:r>
              <a:rPr lang="ru-RU" dirty="0" err="1" smtClean="0"/>
              <a:t>одессы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643062"/>
            <a:ext cx="65627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6582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«Одессу не сдавать и оборонять до последней возможности!»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6878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889735" cy="25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227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Музей-мемориал героической обороны </a:t>
            </a:r>
            <a:r>
              <a:rPr lang="ru-RU" dirty="0" err="1" smtClean="0"/>
              <a:t>одессы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077072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72" y="3991347"/>
            <a:ext cx="2143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179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Аджимушкай</a:t>
            </a:r>
            <a:r>
              <a:rPr lang="ru-RU" dirty="0" smtClean="0"/>
              <a:t> в руинах.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3434764" cy="227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59548"/>
            <a:ext cx="3241502" cy="20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7113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120-и дневная оборона </a:t>
            </a:r>
            <a:r>
              <a:rPr lang="ru-RU" dirty="0" err="1" smtClean="0"/>
              <a:t>керчи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263852" cy="3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8369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Павел </a:t>
            </a:r>
            <a:r>
              <a:rPr lang="ru-RU" dirty="0" err="1" smtClean="0"/>
              <a:t>максимович</a:t>
            </a:r>
            <a:r>
              <a:rPr lang="ru-RU" dirty="0" smtClean="0"/>
              <a:t> </a:t>
            </a:r>
            <a:r>
              <a:rPr lang="ru-RU" dirty="0" err="1" smtClean="0"/>
              <a:t>ягунов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18" y="1600200"/>
            <a:ext cx="2224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380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12363" cy="47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983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AWJJH2MPE6E2-1312635499-31</_dlc_DocId>
    <_dlc_DocIdUrl xmlns="4a252ca3-5a62-4c1c-90a6-29f4710e47f8">
      <Url>http://edu-sps.koiro.local/Kostroma_EDU/L-34/_layouts/15/DocIdRedir.aspx?ID=AWJJH2MPE6E2-1312635499-31</Url>
      <Description>AWJJH2MPE6E2-1312635499-31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35D3CF63395A4EB444B2F1EE7EF8E0" ma:contentTypeVersion="49" ma:contentTypeDescription="Создание документа." ma:contentTypeScope="" ma:versionID="3855a8dc82c3d0ede21885336cc094b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180542-855C-46B0-815B-7E15CFE19083}"/>
</file>

<file path=customXml/itemProps2.xml><?xml version="1.0" encoding="utf-8"?>
<ds:datastoreItem xmlns:ds="http://schemas.openxmlformats.org/officeDocument/2006/customXml" ds:itemID="{D2C37FED-BFAD-4842-93FE-FE8F9332A2B1}"/>
</file>

<file path=customXml/itemProps3.xml><?xml version="1.0" encoding="utf-8"?>
<ds:datastoreItem xmlns:ds="http://schemas.openxmlformats.org/officeDocument/2006/customXml" ds:itemID="{3D6F5998-674A-4FD5-BC11-C03D47C4F0A0}"/>
</file>

<file path=customXml/itemProps4.xml><?xml version="1.0" encoding="utf-8"?>
<ds:datastoreItem xmlns:ds="http://schemas.openxmlformats.org/officeDocument/2006/customXml" ds:itemID="{83CCF24D-41B1-41EE-9EB9-FC6435613BDC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</TotalTime>
  <Words>81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Чудеса  мужества и героизма, проявившие защитники Одессы и Керчи.</vt:lpstr>
      <vt:lpstr>         Героическая оборона одессы.</vt:lpstr>
      <vt:lpstr>Руководители героической обороны одессы.</vt:lpstr>
      <vt:lpstr>«Одессу не сдавать и оборонять до последней возможности!»</vt:lpstr>
      <vt:lpstr>Музей-мемориал героической обороны одессы.</vt:lpstr>
      <vt:lpstr>                Аджимушкай в руинах.</vt:lpstr>
      <vt:lpstr>         120-и дневная оборона керчи.</vt:lpstr>
      <vt:lpstr>               Павел максимович ягунов.</vt:lpstr>
      <vt:lpstr>Слайд 9</vt:lpstr>
      <vt:lpstr>          Аджимушкайские каменоломни.</vt:lpstr>
      <vt:lpstr>        Аджимушкайские каменоломни.</vt:lpstr>
      <vt:lpstr>                          Вход в музей.</vt:lpstr>
      <vt:lpstr>   Музей  аджимушкайских каменоломен.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 мужества и героизма, проявившие защитники Одессы и Керчи.</dc:title>
  <dc:creator>катя</dc:creator>
  <cp:lastModifiedBy>LICEI - 34</cp:lastModifiedBy>
  <cp:revision>7</cp:revision>
  <dcterms:created xsi:type="dcterms:W3CDTF">2014-11-23T14:27:18Z</dcterms:created>
  <dcterms:modified xsi:type="dcterms:W3CDTF">2014-11-25T06:40:28Z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0x0101002C35D3CF63395A4EB444B2F1EE7EF8E0</vt:lpwstr>
  </property>
  <property fmtid="{D5CDD505-2E9C-101B-9397-08002B2CF9AE}" pid="3" name="_dlc_DocIdItemGuid">
    <vt:lpwstr>90796775-8647-4de0-a0c6-9f2c746367aa</vt:lpwstr>
  </property>
</Properties>
</file>