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00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5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7275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666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116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54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32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63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46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18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00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69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55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D668-9274-42BE-8591-7B74415CB199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07B660-EF9C-4110-A343-333BCA8DF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03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55;&#1088;&#1077;&#1079;&#1077;&#1085;&#1090;&#1072;&#1094;&#1080;&#1103;%20Microsoft%20PowerPoint%20(2)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27713" y="1323833"/>
            <a:ext cx="12023678" cy="4260589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/>
              <a:t>КВИЗ НА ТЕМУ </a:t>
            </a:r>
            <a:br>
              <a:rPr lang="ru-RU" sz="8800" b="1" dirty="0" smtClean="0"/>
            </a:br>
            <a:r>
              <a:rPr lang="ru-RU" sz="8800" b="1" dirty="0" smtClean="0"/>
              <a:t>«Здоровый </a:t>
            </a:r>
            <a:br>
              <a:rPr lang="ru-RU" sz="8800" b="1" dirty="0" smtClean="0"/>
            </a:br>
            <a:r>
              <a:rPr lang="ru-RU" sz="8800" b="1" dirty="0" smtClean="0"/>
              <a:t>образ жизни»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4545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2208710"/>
            <a:ext cx="11163869" cy="4649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Ф, В, П, Т, </a:t>
            </a:r>
            <a:r>
              <a:rPr lang="ru-RU" sz="1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sz="1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709683" y="4995080"/>
            <a:ext cx="1665027" cy="156949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893" y="237354"/>
            <a:ext cx="1682655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01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777" y="159224"/>
            <a:ext cx="8596668" cy="1320800"/>
          </a:xfrm>
        </p:spPr>
        <p:txBody>
          <a:bodyPr>
            <a:noAutofit/>
          </a:bodyPr>
          <a:lstStyle/>
          <a:p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больше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9781" y="2037760"/>
            <a:ext cx="8596668" cy="3880773"/>
          </a:xfrm>
        </p:spPr>
        <p:txBody>
          <a:bodyPr>
            <a:no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зимние виды спорта?</a:t>
            </a:r>
          </a:p>
          <a:p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летние виды спорта?</a:t>
            </a:r>
          </a:p>
        </p:txBody>
      </p:sp>
    </p:spTree>
    <p:extLst>
      <p:ext uri="{BB962C8B-B14F-4D97-AF65-F5344CB8AC3E}">
        <p14:creationId xmlns:p14="http://schemas.microsoft.com/office/powerpoint/2010/main" val="284198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3119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Блиц - опрос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72" y="112335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ru-RU" sz="40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03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0414" y="1337480"/>
            <a:ext cx="8596668" cy="3880773"/>
          </a:xfrm>
        </p:spPr>
        <p:txBody>
          <a:bodyPr>
            <a:normAutofit/>
          </a:bodyPr>
          <a:lstStyle/>
          <a:p>
            <a:r>
              <a:rPr lang="ru-RU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ЗДОРОВЫ!!!</a:t>
            </a:r>
            <a:endParaRPr lang="ru-RU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Хожу-брожу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 лесам, а по усам и волосам.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зубы у меня длинней,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у волков и медведей.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5668" y="3370998"/>
            <a:ext cx="10106516" cy="4772121"/>
          </a:xfrm>
        </p:spPr>
        <p:txBody>
          <a:bodyPr>
            <a:normAutofit/>
          </a:bodyPr>
          <a:lstStyle/>
          <a:p>
            <a:pPr lvl="1"/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Вафельное, полосатое,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Гладкое, лохматое,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под рукою,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 такое?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788" y="104633"/>
            <a:ext cx="8596668" cy="132080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лился дождик с неба,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 росли колосья хлеба,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плыли корабли,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 варили кисели,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 было беды…</a:t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Жить нельзя нам без …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7277" y="2977227"/>
            <a:ext cx="3596533" cy="3880773"/>
          </a:xfrm>
        </p:spPr>
        <p:txBody>
          <a:bodyPr>
            <a:normAutofit/>
          </a:bodyPr>
          <a:lstStyle/>
          <a:p>
            <a:pPr algn="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Разгрызёшь стальные трубы,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часто чистишь 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44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71" y="365502"/>
            <a:ext cx="8338783" cy="1793922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Хоть ранку щиплет он и жжёт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Лечит отлично - рыжий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1560" y="4694830"/>
            <a:ext cx="6762814" cy="2738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Объявили бой бациллам:</a:t>
            </a:r>
            <a:b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Моем руки чисто с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2185" y="836477"/>
            <a:ext cx="4880356" cy="132294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35997" y="1765827"/>
            <a:ext cx="779059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/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 </a:t>
            </a:r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царапинок Алёнки</a:t>
            </a:r>
            <a:br>
              <a:rPr lang="ru-RU" sz="4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есть флакон ...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/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 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96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254" y="0"/>
            <a:ext cx="11223514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Костяная спинка,</a:t>
            </a:r>
            <a:b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 брюшке щетинка,</a:t>
            </a:r>
            <a:b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 частоколу прыгала,</a:t>
            </a:r>
            <a:b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Всю грязь </a:t>
            </a:r>
            <a:r>
              <a:rPr lang="ru-RU" sz="4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повымыла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4313" y="3250183"/>
            <a:ext cx="8596668" cy="3880773"/>
          </a:xfrm>
        </p:spPr>
        <p:txBody>
          <a:bodyPr/>
          <a:lstStyle/>
          <a:p>
            <a:pPr marL="0" indent="0" algn="r">
              <a:buNone/>
            </a:pPr>
            <a:r>
              <a:rPr lang="ru-RU" dirty="0" smtClean="0"/>
              <a:t>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Болеть мне некогда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друзья,</a:t>
            </a:r>
          </a:p>
          <a:p>
            <a:pPr marL="0" indent="0" algn="r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футбол, хоккей играю я.</a:t>
            </a:r>
          </a:p>
          <a:p>
            <a:pPr marL="0" indent="0" algn="r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я собою горд,</a:t>
            </a:r>
          </a:p>
          <a:p>
            <a:pPr marL="0" indent="0" algn="r">
              <a:buNone/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дарит мне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54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64" y="0"/>
            <a:ext cx="9899680" cy="597347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ЗКУЛЬФИТРАУ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ДКАЗАРЯ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b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ЛКАЗАКА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ЛКАПРОГУ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конечная звезда 3">
            <a:hlinkClick r:id="rId2" action="ppaction://hlinkpres?slideindex=1&amp;slidetitle="/>
          </p:cNvPr>
          <p:cNvSpPr/>
          <p:nvPr/>
        </p:nvSpPr>
        <p:spPr>
          <a:xfrm>
            <a:off x="7847463" y="3343701"/>
            <a:ext cx="2129051" cy="1842448"/>
          </a:xfrm>
          <a:prstGeom prst="star5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354" y="-20472"/>
            <a:ext cx="1747918" cy="151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376" y="245659"/>
            <a:ext cx="9498842" cy="6414447"/>
          </a:xfrm>
        </p:spPr>
        <p:txBody>
          <a:bodyPr numCol="2"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Береги платье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снову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здоровье …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СМОЛОДУ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Чистота – половина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здоровье, там и…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КРАСОТА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Двигайся больше – проживёшь…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ДОЛЬШЕ  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здоровье – лучшее…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ЛЕКАРСТВО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сгубишь – новое…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КУПИШЬ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здоровом теле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ЗДОРОВЫЙ ДУХ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92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503" y="95535"/>
            <a:ext cx="10022511" cy="6591868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 ли вы, что  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зарядка – источник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бодрости и здоровья?  </a:t>
            </a: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ли, что жвачка сохраняет зубы? 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 ли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кактусы снимают излучение от компьютера?  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Правда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ли, что бананы поднимают настроение?  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1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1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AWJJH2MPE6E2-42960646-986</_dlc_DocId>
    <_dlc_DocIdUrl xmlns="4a252ca3-5a62-4c1c-90a6-29f4710e47f8">
      <Url>http://edu-sps.koiro.local/Kostroma_EDU/Kos_sch_4/_layouts/15/DocIdRedir.aspx?ID=AWJJH2MPE6E2-42960646-986</Url>
      <Description>AWJJH2MPE6E2-42960646-986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F6ED07F85D631468FBFADC55EE9A6C4" ma:contentTypeVersion="50" ma:contentTypeDescription="Создание документа." ma:contentTypeScope="" ma:versionID="7a0d6fec825aefddc940b983655dcd6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7baaefd4cba47a704e7656cd0bac5a0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EBB731-7BBD-4102-913C-254101BEAB34}"/>
</file>

<file path=customXml/itemProps2.xml><?xml version="1.0" encoding="utf-8"?>
<ds:datastoreItem xmlns:ds="http://schemas.openxmlformats.org/officeDocument/2006/customXml" ds:itemID="{66CFE564-2F2E-472B-9FB0-BF75CBCA1A80}"/>
</file>

<file path=customXml/itemProps3.xml><?xml version="1.0" encoding="utf-8"?>
<ds:datastoreItem xmlns:ds="http://schemas.openxmlformats.org/officeDocument/2006/customXml" ds:itemID="{CFD07175-4EEF-4CD5-BB75-08F6A74652E2}"/>
</file>

<file path=customXml/itemProps4.xml><?xml version="1.0" encoding="utf-8"?>
<ds:datastoreItem xmlns:ds="http://schemas.openxmlformats.org/officeDocument/2006/customXml" ds:itemID="{014FF019-ACB6-41CE-B3F5-F96EB86191D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108</Words>
  <Application>Microsoft Office PowerPoint</Application>
  <PresentationFormat>Широкоэкранный</PresentationFormat>
  <Paragraphs>50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Open Sans</vt:lpstr>
      <vt:lpstr>Times New Roman</vt:lpstr>
      <vt:lpstr>Times New Roman, serif</vt:lpstr>
      <vt:lpstr>Trebuchet MS</vt:lpstr>
      <vt:lpstr>Wingdings 3</vt:lpstr>
      <vt:lpstr>Грань</vt:lpstr>
      <vt:lpstr>КВИЗ НА ТЕМУ  «Здоровый  образ жизни»</vt:lpstr>
      <vt:lpstr>Хожу-брожу не по лесам, а по усам и волосам. И зубы у меня длинней, Чем у волков и медведей.  </vt:lpstr>
      <vt:lpstr>Чтобы лился дождик с неба, Чтоб росли колосья хлеба, Чтобы плыли корабли, Чтоб варили кисели, Чтобы не было беды… Жить нельзя нам без … </vt:lpstr>
      <vt:lpstr>Хоть ранку щиплет он и жжёт Лечит отлично - рыжий …</vt:lpstr>
      <vt:lpstr> Костяная спинка,  На брюшке щетинка,  По частоколу прыгала,  Всю грязь повымыла.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Кто больше</vt:lpstr>
      <vt:lpstr>Блиц - опрос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КВИЗ НА ТЕМУ  «Здоровый образ жизни»</dc:title>
  <dc:creator>Учитель</dc:creator>
  <cp:lastModifiedBy>Учитель</cp:lastModifiedBy>
  <cp:revision>11</cp:revision>
  <dcterms:created xsi:type="dcterms:W3CDTF">2020-11-06T08:09:28Z</dcterms:created>
  <dcterms:modified xsi:type="dcterms:W3CDTF">2020-11-06T10:03:05Z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0x0101008F6ED07F85D631468FBFADC55EE9A6C4</vt:lpwstr>
  </property>
  <property fmtid="{D5CDD505-2E9C-101B-9397-08002B2CF9AE}" pid="3" name="_dlc_DocIdItemGuid">
    <vt:lpwstr>ec29d16c-e9be-4848-a1c2-fb5439226d0e</vt:lpwstr>
  </property>
</Properties>
</file>