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4"/>
  </p:notesMasterIdLst>
  <p:sldIdLst>
    <p:sldId id="256" r:id="rId2"/>
    <p:sldId id="295" r:id="rId3"/>
    <p:sldId id="294" r:id="rId4"/>
    <p:sldId id="279" r:id="rId5"/>
    <p:sldId id="288" r:id="rId6"/>
    <p:sldId id="271" r:id="rId7"/>
    <p:sldId id="272" r:id="rId8"/>
    <p:sldId id="273" r:id="rId9"/>
    <p:sldId id="274" r:id="rId10"/>
    <p:sldId id="281" r:id="rId11"/>
    <p:sldId id="282" r:id="rId12"/>
    <p:sldId id="29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7A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26" autoAdjust="0"/>
    <p:restoredTop sz="94674"/>
  </p:normalViewPr>
  <p:slideViewPr>
    <p:cSldViewPr>
      <p:cViewPr>
        <p:scale>
          <a:sx n="76" d="100"/>
          <a:sy n="76" d="100"/>
        </p:scale>
        <p:origin x="944" y="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customXml" Target="../customXml/item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12.emf"/><Relationship Id="rId6" Type="http://schemas.openxmlformats.org/officeDocument/2006/relationships/image" Target="../media/image13.emf"/><Relationship Id="rId7" Type="http://schemas.openxmlformats.org/officeDocument/2006/relationships/image" Target="../media/image14.emf"/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12.emf"/><Relationship Id="rId6" Type="http://schemas.openxmlformats.org/officeDocument/2006/relationships/image" Target="../media/image13.emf"/><Relationship Id="rId7" Type="http://schemas.openxmlformats.org/officeDocument/2006/relationships/image" Target="../media/image14.emf"/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327038-E408-6642-8310-E6065358565F}" type="doc">
      <dgm:prSet loTypeId="urn:microsoft.com/office/officeart/2008/layout/PictureStrips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DC412E-04A9-7243-8510-720989B19957}">
      <dgm:prSet custT="1"/>
      <dgm:spPr/>
      <dgm:t>
        <a:bodyPr/>
        <a:lstStyle/>
        <a:p>
          <a:pPr rtl="0"/>
          <a:r>
            <a:rPr lang="ru-RU" sz="1600" dirty="0" smtClean="0">
              <a:latin typeface="ГОСТ тип А" charset="0"/>
              <a:ea typeface="ГОСТ тип А" charset="0"/>
              <a:cs typeface="ГОСТ тип А" charset="0"/>
            </a:rPr>
            <a:t>Ты должен знать, что  главный документ школы – Устав, в котором прописаны твои права и обязанности как школьника и все, что касается тебя и твоего обучения.</a:t>
          </a:r>
          <a:endParaRPr lang="ru-RU" sz="1600" dirty="0">
            <a:latin typeface="ГОСТ тип А" charset="0"/>
            <a:ea typeface="ГОСТ тип А" charset="0"/>
            <a:cs typeface="ГОСТ тип А" charset="0"/>
          </a:endParaRPr>
        </a:p>
      </dgm:t>
    </dgm:pt>
    <dgm:pt modelId="{5ADAAD26-CC0A-E641-BB4E-F2D54BE9BF80}" type="parTrans" cxnId="{54241E20-1227-A94F-B43C-E27FAFFC02F9}">
      <dgm:prSet/>
      <dgm:spPr/>
      <dgm:t>
        <a:bodyPr/>
        <a:lstStyle/>
        <a:p>
          <a:endParaRPr lang="ru-RU"/>
        </a:p>
      </dgm:t>
    </dgm:pt>
    <dgm:pt modelId="{4B73E1A5-AE9A-F74C-B2F4-07A9FF49E872}" type="sibTrans" cxnId="{54241E20-1227-A94F-B43C-E27FAFFC02F9}">
      <dgm:prSet/>
      <dgm:spPr/>
      <dgm:t>
        <a:bodyPr/>
        <a:lstStyle/>
        <a:p>
          <a:endParaRPr lang="ru-RU"/>
        </a:p>
      </dgm:t>
    </dgm:pt>
    <dgm:pt modelId="{2007D684-BFA7-724A-A4BF-D63C2743D658}">
      <dgm:prSet custT="1"/>
      <dgm:spPr/>
      <dgm:t>
        <a:bodyPr/>
        <a:lstStyle/>
        <a:p>
          <a:pPr rtl="0"/>
          <a:r>
            <a:rPr lang="ru-RU" sz="1800" dirty="0" smtClean="0">
              <a:latin typeface="ГОСТ тип А" charset="0"/>
              <a:ea typeface="ГОСТ тип А" charset="0"/>
              <a:cs typeface="ГОСТ тип А" charset="0"/>
            </a:rPr>
            <a:t>Ты в школе не один, вокруг тебя твои одноклассники и учителя, имеющие такие же права и свободы, уважай их.</a:t>
          </a:r>
          <a:endParaRPr lang="ru-RU" sz="1800" dirty="0">
            <a:latin typeface="ГОСТ тип А" charset="0"/>
            <a:ea typeface="ГОСТ тип А" charset="0"/>
            <a:cs typeface="ГОСТ тип А" charset="0"/>
          </a:endParaRPr>
        </a:p>
      </dgm:t>
    </dgm:pt>
    <dgm:pt modelId="{30BCA31D-425B-7F4D-820E-615FE8C0C2D2}" type="parTrans" cxnId="{A74D3F44-8FB3-5545-A4BB-89DA000866EC}">
      <dgm:prSet/>
      <dgm:spPr/>
      <dgm:t>
        <a:bodyPr/>
        <a:lstStyle/>
        <a:p>
          <a:endParaRPr lang="ru-RU"/>
        </a:p>
      </dgm:t>
    </dgm:pt>
    <dgm:pt modelId="{77E7F669-3753-5245-8EB2-C6944B21E675}" type="sibTrans" cxnId="{A74D3F44-8FB3-5545-A4BB-89DA000866EC}">
      <dgm:prSet/>
      <dgm:spPr/>
      <dgm:t>
        <a:bodyPr/>
        <a:lstStyle/>
        <a:p>
          <a:endParaRPr lang="ru-RU"/>
        </a:p>
      </dgm:t>
    </dgm:pt>
    <dgm:pt modelId="{8A0866AE-6D8B-9542-A569-4C3A3B12864F}">
      <dgm:prSet custT="1"/>
      <dgm:spPr/>
      <dgm:t>
        <a:bodyPr/>
        <a:lstStyle/>
        <a:p>
          <a:pPr rtl="0"/>
          <a:r>
            <a:rPr lang="ru-RU" sz="1600" dirty="0" smtClean="0">
              <a:latin typeface="ГОСТ тип А" charset="0"/>
              <a:ea typeface="ГОСТ тип А" charset="0"/>
              <a:cs typeface="ГОСТ тип А" charset="0"/>
            </a:rPr>
            <a:t>Школа - твой второй дом. Береги все, что в нем находится: мебель, книги, инвентарь. К тому же за порчу школьного имущества на твоих родителей может быть наложена материальная ответственность.</a:t>
          </a:r>
          <a:endParaRPr lang="ru-RU" sz="1600" dirty="0">
            <a:latin typeface="ГОСТ тип А" charset="0"/>
            <a:ea typeface="ГОСТ тип А" charset="0"/>
            <a:cs typeface="ГОСТ тип А" charset="0"/>
          </a:endParaRPr>
        </a:p>
      </dgm:t>
    </dgm:pt>
    <dgm:pt modelId="{8FCEDB59-E915-A44E-972E-6DA4AD8E4964}" type="parTrans" cxnId="{3646837C-0581-5944-A8B5-30DFCB6C1478}">
      <dgm:prSet/>
      <dgm:spPr/>
      <dgm:t>
        <a:bodyPr/>
        <a:lstStyle/>
        <a:p>
          <a:endParaRPr lang="ru-RU"/>
        </a:p>
      </dgm:t>
    </dgm:pt>
    <dgm:pt modelId="{E92C88D4-902C-DB42-BEDE-2426AC499752}" type="sibTrans" cxnId="{3646837C-0581-5944-A8B5-30DFCB6C1478}">
      <dgm:prSet/>
      <dgm:spPr/>
      <dgm:t>
        <a:bodyPr/>
        <a:lstStyle/>
        <a:p>
          <a:endParaRPr lang="ru-RU"/>
        </a:p>
      </dgm:t>
    </dgm:pt>
    <dgm:pt modelId="{65A82C65-88E0-AD42-B3F7-29709BA490CC}">
      <dgm:prSet custT="1"/>
      <dgm:spPr/>
      <dgm:t>
        <a:bodyPr/>
        <a:lstStyle/>
        <a:p>
          <a:pPr rtl="0"/>
          <a:r>
            <a:rPr lang="ru-RU" sz="1800" dirty="0" smtClean="0">
              <a:latin typeface="ГОСТ тип А" charset="0"/>
              <a:ea typeface="ГОСТ тип А" charset="0"/>
              <a:cs typeface="ГОСТ тип А" charset="0"/>
            </a:rPr>
            <a:t>Веди активный образ жизни и реализуй свои способности, участвуя в школьных мероприятиях, реализуй свои права.</a:t>
          </a:r>
          <a:endParaRPr lang="ru-RU" sz="1800" dirty="0">
            <a:latin typeface="ГОСТ тип А" charset="0"/>
            <a:ea typeface="ГОСТ тип А" charset="0"/>
            <a:cs typeface="ГОСТ тип А" charset="0"/>
          </a:endParaRPr>
        </a:p>
      </dgm:t>
    </dgm:pt>
    <dgm:pt modelId="{7319E28B-9330-C545-B1D9-D3E7ED5AA215}" type="parTrans" cxnId="{0E8F831C-036E-3A44-9FA6-5CDA7568F850}">
      <dgm:prSet/>
      <dgm:spPr/>
      <dgm:t>
        <a:bodyPr/>
        <a:lstStyle/>
        <a:p>
          <a:endParaRPr lang="ru-RU"/>
        </a:p>
      </dgm:t>
    </dgm:pt>
    <dgm:pt modelId="{03989AF7-9BD9-9347-AACA-B43E5C6E0596}" type="sibTrans" cxnId="{0E8F831C-036E-3A44-9FA6-5CDA7568F850}">
      <dgm:prSet/>
      <dgm:spPr/>
      <dgm:t>
        <a:bodyPr/>
        <a:lstStyle/>
        <a:p>
          <a:endParaRPr lang="ru-RU"/>
        </a:p>
      </dgm:t>
    </dgm:pt>
    <dgm:pt modelId="{CB1AF5BF-C5BB-F54A-B927-52F808D017FD}">
      <dgm:prSet custT="1"/>
      <dgm:spPr/>
      <dgm:t>
        <a:bodyPr/>
        <a:lstStyle/>
        <a:p>
          <a:pPr rtl="0"/>
          <a:r>
            <a:rPr lang="ru-RU" sz="2000" dirty="0" smtClean="0">
              <a:latin typeface="ГОСТ тип А" charset="0"/>
              <a:ea typeface="ГОСТ тип А" charset="0"/>
              <a:cs typeface="ГОСТ тип А" charset="0"/>
            </a:rPr>
            <a:t>Если потребуется твоя помощь, не раздумывай - помоги. В следующий раз помогут тебе.</a:t>
          </a:r>
          <a:endParaRPr lang="ru-RU" sz="2000" dirty="0">
            <a:latin typeface="ГОСТ тип А" charset="0"/>
            <a:ea typeface="ГОСТ тип А" charset="0"/>
            <a:cs typeface="ГОСТ тип А" charset="0"/>
          </a:endParaRPr>
        </a:p>
      </dgm:t>
    </dgm:pt>
    <dgm:pt modelId="{AADF108D-A386-AC41-9C9B-AFC791FD7EEC}" type="parTrans" cxnId="{D03C05BF-E0FB-4049-B14C-136F0C8E85BB}">
      <dgm:prSet/>
      <dgm:spPr/>
      <dgm:t>
        <a:bodyPr/>
        <a:lstStyle/>
        <a:p>
          <a:endParaRPr lang="ru-RU"/>
        </a:p>
      </dgm:t>
    </dgm:pt>
    <dgm:pt modelId="{00904B06-5773-1E42-911A-3C21A4659035}" type="sibTrans" cxnId="{D03C05BF-E0FB-4049-B14C-136F0C8E85BB}">
      <dgm:prSet/>
      <dgm:spPr/>
      <dgm:t>
        <a:bodyPr/>
        <a:lstStyle/>
        <a:p>
          <a:endParaRPr lang="ru-RU"/>
        </a:p>
      </dgm:t>
    </dgm:pt>
    <dgm:pt modelId="{09F9E819-15C3-2141-8D6D-02ABAA0F8F53}">
      <dgm:prSet custT="1"/>
      <dgm:spPr/>
      <dgm:t>
        <a:bodyPr/>
        <a:lstStyle/>
        <a:p>
          <a:pPr rtl="0"/>
          <a:r>
            <a:rPr lang="ru-RU" sz="1800" dirty="0" smtClean="0">
              <a:latin typeface="ГОСТ тип А" charset="0"/>
              <a:ea typeface="ГОСТ тип А" charset="0"/>
              <a:cs typeface="ГОСТ тип А" charset="0"/>
            </a:rPr>
            <a:t>Помни, что взрослым ты становишься тогда, когда можешь самостоятельно отвечать за свои поступки.</a:t>
          </a:r>
          <a:endParaRPr lang="ru-RU" sz="1800" dirty="0">
            <a:latin typeface="ГОСТ тип А" charset="0"/>
            <a:ea typeface="ГОСТ тип А" charset="0"/>
            <a:cs typeface="ГОСТ тип А" charset="0"/>
          </a:endParaRPr>
        </a:p>
      </dgm:t>
    </dgm:pt>
    <dgm:pt modelId="{65FF7185-A4AD-974D-A400-F66183C8E38C}" type="parTrans" cxnId="{DF9CFAF0-9B8D-2E40-A803-4952542292FF}">
      <dgm:prSet/>
      <dgm:spPr/>
      <dgm:t>
        <a:bodyPr/>
        <a:lstStyle/>
        <a:p>
          <a:endParaRPr lang="ru-RU"/>
        </a:p>
      </dgm:t>
    </dgm:pt>
    <dgm:pt modelId="{DA480267-1D36-5646-BC27-573873FA1F50}" type="sibTrans" cxnId="{DF9CFAF0-9B8D-2E40-A803-4952542292FF}">
      <dgm:prSet/>
      <dgm:spPr/>
      <dgm:t>
        <a:bodyPr/>
        <a:lstStyle/>
        <a:p>
          <a:endParaRPr lang="ru-RU"/>
        </a:p>
      </dgm:t>
    </dgm:pt>
    <dgm:pt modelId="{E27E4252-BB65-884D-8B8B-80E704518456}">
      <dgm:prSet custT="1"/>
      <dgm:spPr/>
      <dgm:t>
        <a:bodyPr/>
        <a:lstStyle/>
        <a:p>
          <a:pPr rtl="0"/>
          <a:r>
            <a:rPr lang="ru-RU" sz="2000" dirty="0" smtClean="0">
              <a:latin typeface="ГОСТ тип А" charset="0"/>
              <a:ea typeface="ГОСТ тип А" charset="0"/>
              <a:cs typeface="ГОСТ тип А" charset="0"/>
            </a:rPr>
            <a:t>Если у тебя возникли проблемы, прежде всего, расскажи учителям. Совместно с администрацией школы они постараются помочь тебе.</a:t>
          </a:r>
          <a:endParaRPr lang="ru-RU" sz="2000" dirty="0">
            <a:latin typeface="ГОСТ тип А" charset="0"/>
            <a:ea typeface="ГОСТ тип А" charset="0"/>
            <a:cs typeface="ГОСТ тип А" charset="0"/>
          </a:endParaRPr>
        </a:p>
      </dgm:t>
    </dgm:pt>
    <dgm:pt modelId="{3B8B4442-ABC4-584C-A652-E3608EF9241D}" type="parTrans" cxnId="{DA2B9D2D-96B1-AA49-89E0-B5288AE9C108}">
      <dgm:prSet/>
      <dgm:spPr/>
      <dgm:t>
        <a:bodyPr/>
        <a:lstStyle/>
        <a:p>
          <a:endParaRPr lang="ru-RU"/>
        </a:p>
      </dgm:t>
    </dgm:pt>
    <dgm:pt modelId="{4F2C236D-62D2-DF4F-B97E-FA387344EEC1}" type="sibTrans" cxnId="{DA2B9D2D-96B1-AA49-89E0-B5288AE9C108}">
      <dgm:prSet/>
      <dgm:spPr/>
      <dgm:t>
        <a:bodyPr/>
        <a:lstStyle/>
        <a:p>
          <a:endParaRPr lang="ru-RU"/>
        </a:p>
      </dgm:t>
    </dgm:pt>
    <dgm:pt modelId="{6660EA92-11E3-0541-A468-08D50D406DC8}" type="pres">
      <dgm:prSet presAssocID="{9D327038-E408-6642-8310-E6065358565F}" presName="Name0" presStyleCnt="0">
        <dgm:presLayoutVars>
          <dgm:dir/>
          <dgm:resizeHandles val="exact"/>
        </dgm:presLayoutVars>
      </dgm:prSet>
      <dgm:spPr/>
    </dgm:pt>
    <dgm:pt modelId="{D1FA33BD-F700-C04C-9A72-7123C7FE7A64}" type="pres">
      <dgm:prSet presAssocID="{A5DC412E-04A9-7243-8510-720989B19957}" presName="composite" presStyleCnt="0"/>
      <dgm:spPr/>
    </dgm:pt>
    <dgm:pt modelId="{0DBCCF81-73E6-D043-9F04-8C2D8E6E449A}" type="pres">
      <dgm:prSet presAssocID="{A5DC412E-04A9-7243-8510-720989B19957}" presName="rect1" presStyleLbl="trAlignAcc1" presStyleIdx="0" presStyleCnt="7" custScaleX="116658" custScaleY="91537">
        <dgm:presLayoutVars>
          <dgm:bulletEnabled val="1"/>
        </dgm:presLayoutVars>
      </dgm:prSet>
      <dgm:spPr/>
    </dgm:pt>
    <dgm:pt modelId="{DC472EBE-A87F-EF4B-9CD9-FD3FD6FD3C1D}" type="pres">
      <dgm:prSet presAssocID="{A5DC412E-04A9-7243-8510-720989B19957}" presName="rect2" presStyleLbl="fgImgPlace1" presStyleIdx="0" presStyleCnt="7" custScaleX="130793" custLinFactNeighborX="-23777" custLinFactNeighborY="159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2F23797-8A3C-4A4F-8099-3E5F11C1C316}" type="pres">
      <dgm:prSet presAssocID="{4B73E1A5-AE9A-F74C-B2F4-07A9FF49E872}" presName="sibTrans" presStyleCnt="0"/>
      <dgm:spPr/>
    </dgm:pt>
    <dgm:pt modelId="{8209B241-C939-6746-B645-424F6B1596E2}" type="pres">
      <dgm:prSet presAssocID="{2007D684-BFA7-724A-A4BF-D63C2743D658}" presName="composite" presStyleCnt="0"/>
      <dgm:spPr/>
    </dgm:pt>
    <dgm:pt modelId="{CF742C04-ABF1-254D-BC53-0C929AF1999C}" type="pres">
      <dgm:prSet presAssocID="{2007D684-BFA7-724A-A4BF-D63C2743D658}" presName="rect1" presStyleLbl="trAlignAcc1" presStyleIdx="1" presStyleCnt="7" custScaleX="93050" custScaleY="94186">
        <dgm:presLayoutVars>
          <dgm:bulletEnabled val="1"/>
        </dgm:presLayoutVars>
      </dgm:prSet>
      <dgm:spPr/>
    </dgm:pt>
    <dgm:pt modelId="{441A14B5-E511-C04C-A603-67E01BADE4D1}" type="pres">
      <dgm:prSet presAssocID="{2007D684-BFA7-724A-A4BF-D63C2743D658}" presName="rect2" presStyleLbl="fgImgPlace1" presStyleIdx="1" presStyleCnt="7" custScaleX="13004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DE764EFB-B266-F84E-BA34-D38069F9AF04}" type="pres">
      <dgm:prSet presAssocID="{77E7F669-3753-5245-8EB2-C6944B21E675}" presName="sibTrans" presStyleCnt="0"/>
      <dgm:spPr/>
    </dgm:pt>
    <dgm:pt modelId="{49494B59-0E58-F440-A6F7-3F9BB21EE991}" type="pres">
      <dgm:prSet presAssocID="{8A0866AE-6D8B-9542-A569-4C3A3B12864F}" presName="composite" presStyleCnt="0"/>
      <dgm:spPr/>
    </dgm:pt>
    <dgm:pt modelId="{F59E215B-0014-FB4D-A36B-9CFAFB912AF3}" type="pres">
      <dgm:prSet presAssocID="{8A0866AE-6D8B-9542-A569-4C3A3B12864F}" presName="rect1" presStyleLbl="trAlignAcc1" presStyleIdx="2" presStyleCnt="7" custScaleX="117478" custScaleY="93043">
        <dgm:presLayoutVars>
          <dgm:bulletEnabled val="1"/>
        </dgm:presLayoutVars>
      </dgm:prSet>
      <dgm:spPr/>
    </dgm:pt>
    <dgm:pt modelId="{026F98EF-A855-6641-84BD-73AD609C388F}" type="pres">
      <dgm:prSet presAssocID="{8A0866AE-6D8B-9542-A569-4C3A3B12864F}" presName="rect2" presStyleLbl="fgImgPlace1" presStyleIdx="2" presStyleCnt="7" custScaleX="121214" custLinFactNeighborX="-30075" custLinFactNeighborY="100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44CDE5AB-706B-4A41-A86A-090FE5629933}" type="pres">
      <dgm:prSet presAssocID="{E92C88D4-902C-DB42-BEDE-2426AC499752}" presName="sibTrans" presStyleCnt="0"/>
      <dgm:spPr/>
    </dgm:pt>
    <dgm:pt modelId="{F70E0D79-94D2-B445-A0E0-619C2F80A78E}" type="pres">
      <dgm:prSet presAssocID="{65A82C65-88E0-AD42-B3F7-29709BA490CC}" presName="composite" presStyleCnt="0"/>
      <dgm:spPr/>
    </dgm:pt>
    <dgm:pt modelId="{893DB549-0EA7-F841-961F-327A25E1529E}" type="pres">
      <dgm:prSet presAssocID="{65A82C65-88E0-AD42-B3F7-29709BA490CC}" presName="rect1" presStyleLbl="trAlignAcc1" presStyleIdx="3" presStyleCnt="7" custScaleX="92563" custScaleY="93693">
        <dgm:presLayoutVars>
          <dgm:bulletEnabled val="1"/>
        </dgm:presLayoutVars>
      </dgm:prSet>
      <dgm:spPr/>
    </dgm:pt>
    <dgm:pt modelId="{07C49F37-4E4F-654B-8DF0-ED9C72AEBE75}" type="pres">
      <dgm:prSet presAssocID="{65A82C65-88E0-AD42-B3F7-29709BA490CC}" presName="rect2" presStyleLbl="fgImgPlace1" presStyleIdx="3" presStyleCnt="7" custScaleX="12623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8843A051-3717-8845-A61B-A27311F27155}" type="pres">
      <dgm:prSet presAssocID="{03989AF7-9BD9-9347-AACA-B43E5C6E0596}" presName="sibTrans" presStyleCnt="0"/>
      <dgm:spPr/>
    </dgm:pt>
    <dgm:pt modelId="{9934FEF6-0105-CA42-8FF3-B2B1E2DA0BBD}" type="pres">
      <dgm:prSet presAssocID="{CB1AF5BF-C5BB-F54A-B927-52F808D017FD}" presName="composite" presStyleCnt="0"/>
      <dgm:spPr/>
    </dgm:pt>
    <dgm:pt modelId="{6270C9C8-8716-FC46-B59F-0AA5FBBF680C}" type="pres">
      <dgm:prSet presAssocID="{CB1AF5BF-C5BB-F54A-B927-52F808D017FD}" presName="rect1" presStyleLbl="trAlignAcc1" presStyleIdx="4" presStyleCnt="7" custScaleX="91921" custScaleY="93043">
        <dgm:presLayoutVars>
          <dgm:bulletEnabled val="1"/>
        </dgm:presLayoutVars>
      </dgm:prSet>
      <dgm:spPr/>
    </dgm:pt>
    <dgm:pt modelId="{FC18D2B5-08B7-2D49-A28D-FC3FD6C9A18C}" type="pres">
      <dgm:prSet presAssocID="{CB1AF5BF-C5BB-F54A-B927-52F808D017FD}" presName="rect2" presStyleLbl="fgImgPlace1" presStyleIdx="4" presStyleCnt="7" custScaleX="121214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  <dgm:pt modelId="{6A8F5420-939C-D746-B30F-6A29B9787A36}" type="pres">
      <dgm:prSet presAssocID="{00904B06-5773-1E42-911A-3C21A4659035}" presName="sibTrans" presStyleCnt="0"/>
      <dgm:spPr/>
    </dgm:pt>
    <dgm:pt modelId="{D5D1142E-E17D-B246-95AB-F9D712A59576}" type="pres">
      <dgm:prSet presAssocID="{09F9E819-15C3-2141-8D6D-02ABAA0F8F53}" presName="composite" presStyleCnt="0"/>
      <dgm:spPr/>
    </dgm:pt>
    <dgm:pt modelId="{7889E9FE-4465-FE44-A6CD-A9A1FB09AED4}" type="pres">
      <dgm:prSet presAssocID="{09F9E819-15C3-2141-8D6D-02ABAA0F8F53}" presName="rect1" presStyleLbl="trAlignAcc1" presStyleIdx="5" presStyleCnt="7" custScaleX="90574" custScaleY="91680">
        <dgm:presLayoutVars>
          <dgm:bulletEnabled val="1"/>
        </dgm:presLayoutVars>
      </dgm:prSet>
      <dgm:spPr/>
    </dgm:pt>
    <dgm:pt modelId="{F2E54DE5-336F-3E46-9736-55290870323C}" type="pres">
      <dgm:prSet presAssocID="{09F9E819-15C3-2141-8D6D-02ABAA0F8F53}" presName="rect2" presStyleLbl="fgImgPlace1" presStyleIdx="5" presStyleCnt="7" custScaleX="110682" custLinFactNeighborX="6809" custLinFactNeighborY="5"/>
      <dgm:spPr>
        <a:blipFill rotWithShape="1">
          <a:blip xmlns:r="http://schemas.openxmlformats.org/officeDocument/2006/relationships" r:embed="rId6"/>
          <a:stretch>
            <a:fillRect/>
          </a:stretch>
        </a:blipFill>
      </dgm:spPr>
    </dgm:pt>
    <dgm:pt modelId="{E387B4C4-7E6B-AC4C-9B87-C1D585A249F2}" type="pres">
      <dgm:prSet presAssocID="{DA480267-1D36-5646-BC27-573873FA1F50}" presName="sibTrans" presStyleCnt="0"/>
      <dgm:spPr/>
    </dgm:pt>
    <dgm:pt modelId="{EBFC816F-AA19-4B4B-9BC1-6258AC719D30}" type="pres">
      <dgm:prSet presAssocID="{E27E4252-BB65-884D-8B8B-80E704518456}" presName="composite" presStyleCnt="0"/>
      <dgm:spPr/>
    </dgm:pt>
    <dgm:pt modelId="{CACEBCE4-FF6E-2043-B5B3-2A7E3B64C777}" type="pres">
      <dgm:prSet presAssocID="{E27E4252-BB65-884D-8B8B-80E704518456}" presName="rect1" presStyleLbl="trAlignAcc1" presStyleIdx="6" presStyleCnt="7" custScaleX="146217" custScaleY="93452">
        <dgm:presLayoutVars>
          <dgm:bulletEnabled val="1"/>
        </dgm:presLayoutVars>
      </dgm:prSet>
      <dgm:spPr/>
    </dgm:pt>
    <dgm:pt modelId="{F07B82EF-1DB7-C64C-83AB-8F066972FCC2}" type="pres">
      <dgm:prSet presAssocID="{E27E4252-BB65-884D-8B8B-80E704518456}" presName="rect2" presStyleLbl="fgImgPlace1" presStyleIdx="6" presStyleCnt="7" custScaleX="146028" custLinFactX="-26508" custLinFactNeighborX="-100000" custLinFactNeighborY="-192"/>
      <dgm:spPr>
        <a:blipFill rotWithShape="1">
          <a:blip xmlns:r="http://schemas.openxmlformats.org/officeDocument/2006/relationships" r:embed="rId7"/>
          <a:stretch>
            <a:fillRect/>
          </a:stretch>
        </a:blipFill>
      </dgm:spPr>
    </dgm:pt>
  </dgm:ptLst>
  <dgm:cxnLst>
    <dgm:cxn modelId="{DF9CFAF0-9B8D-2E40-A803-4952542292FF}" srcId="{9D327038-E408-6642-8310-E6065358565F}" destId="{09F9E819-15C3-2141-8D6D-02ABAA0F8F53}" srcOrd="5" destOrd="0" parTransId="{65FF7185-A4AD-974D-A400-F66183C8E38C}" sibTransId="{DA480267-1D36-5646-BC27-573873FA1F50}"/>
    <dgm:cxn modelId="{3AD6D13C-2AB4-BF40-A5CD-E1D0A5C29AEB}" type="presOf" srcId="{9D327038-E408-6642-8310-E6065358565F}" destId="{6660EA92-11E3-0541-A468-08D50D406DC8}" srcOrd="0" destOrd="0" presId="urn:microsoft.com/office/officeart/2008/layout/PictureStrips"/>
    <dgm:cxn modelId="{D03C05BF-E0FB-4049-B14C-136F0C8E85BB}" srcId="{9D327038-E408-6642-8310-E6065358565F}" destId="{CB1AF5BF-C5BB-F54A-B927-52F808D017FD}" srcOrd="4" destOrd="0" parTransId="{AADF108D-A386-AC41-9C9B-AFC791FD7EEC}" sibTransId="{00904B06-5773-1E42-911A-3C21A4659035}"/>
    <dgm:cxn modelId="{A74D3F44-8FB3-5545-A4BB-89DA000866EC}" srcId="{9D327038-E408-6642-8310-E6065358565F}" destId="{2007D684-BFA7-724A-A4BF-D63C2743D658}" srcOrd="1" destOrd="0" parTransId="{30BCA31D-425B-7F4D-820E-615FE8C0C2D2}" sibTransId="{77E7F669-3753-5245-8EB2-C6944B21E675}"/>
    <dgm:cxn modelId="{36A59E35-7F98-5D41-8FF0-47AE1A01EDE7}" type="presOf" srcId="{E27E4252-BB65-884D-8B8B-80E704518456}" destId="{CACEBCE4-FF6E-2043-B5B3-2A7E3B64C777}" srcOrd="0" destOrd="0" presId="urn:microsoft.com/office/officeart/2008/layout/PictureStrips"/>
    <dgm:cxn modelId="{42E18C51-04FE-CD46-B25B-10912545B5DC}" type="presOf" srcId="{A5DC412E-04A9-7243-8510-720989B19957}" destId="{0DBCCF81-73E6-D043-9F04-8C2D8E6E449A}" srcOrd="0" destOrd="0" presId="urn:microsoft.com/office/officeart/2008/layout/PictureStrips"/>
    <dgm:cxn modelId="{3646837C-0581-5944-A8B5-30DFCB6C1478}" srcId="{9D327038-E408-6642-8310-E6065358565F}" destId="{8A0866AE-6D8B-9542-A569-4C3A3B12864F}" srcOrd="2" destOrd="0" parTransId="{8FCEDB59-E915-A44E-972E-6DA4AD8E4964}" sibTransId="{E92C88D4-902C-DB42-BEDE-2426AC499752}"/>
    <dgm:cxn modelId="{417DC173-6B02-C747-B46A-F8EDC78F7EEA}" type="presOf" srcId="{2007D684-BFA7-724A-A4BF-D63C2743D658}" destId="{CF742C04-ABF1-254D-BC53-0C929AF1999C}" srcOrd="0" destOrd="0" presId="urn:microsoft.com/office/officeart/2008/layout/PictureStrips"/>
    <dgm:cxn modelId="{54241E20-1227-A94F-B43C-E27FAFFC02F9}" srcId="{9D327038-E408-6642-8310-E6065358565F}" destId="{A5DC412E-04A9-7243-8510-720989B19957}" srcOrd="0" destOrd="0" parTransId="{5ADAAD26-CC0A-E641-BB4E-F2D54BE9BF80}" sibTransId="{4B73E1A5-AE9A-F74C-B2F4-07A9FF49E872}"/>
    <dgm:cxn modelId="{0E8F831C-036E-3A44-9FA6-5CDA7568F850}" srcId="{9D327038-E408-6642-8310-E6065358565F}" destId="{65A82C65-88E0-AD42-B3F7-29709BA490CC}" srcOrd="3" destOrd="0" parTransId="{7319E28B-9330-C545-B1D9-D3E7ED5AA215}" sibTransId="{03989AF7-9BD9-9347-AACA-B43E5C6E0596}"/>
    <dgm:cxn modelId="{96E2A3B1-5461-C342-B09B-62491C9A4C22}" type="presOf" srcId="{09F9E819-15C3-2141-8D6D-02ABAA0F8F53}" destId="{7889E9FE-4465-FE44-A6CD-A9A1FB09AED4}" srcOrd="0" destOrd="0" presId="urn:microsoft.com/office/officeart/2008/layout/PictureStrips"/>
    <dgm:cxn modelId="{03211F8D-0DFA-A741-A69E-7BB897C3C6B8}" type="presOf" srcId="{8A0866AE-6D8B-9542-A569-4C3A3B12864F}" destId="{F59E215B-0014-FB4D-A36B-9CFAFB912AF3}" srcOrd="0" destOrd="0" presId="urn:microsoft.com/office/officeart/2008/layout/PictureStrips"/>
    <dgm:cxn modelId="{0A0C6345-8126-7F43-86A5-5A263284AEDD}" type="presOf" srcId="{65A82C65-88E0-AD42-B3F7-29709BA490CC}" destId="{893DB549-0EA7-F841-961F-327A25E1529E}" srcOrd="0" destOrd="0" presId="urn:microsoft.com/office/officeart/2008/layout/PictureStrips"/>
    <dgm:cxn modelId="{DA2B9D2D-96B1-AA49-89E0-B5288AE9C108}" srcId="{9D327038-E408-6642-8310-E6065358565F}" destId="{E27E4252-BB65-884D-8B8B-80E704518456}" srcOrd="6" destOrd="0" parTransId="{3B8B4442-ABC4-584C-A652-E3608EF9241D}" sibTransId="{4F2C236D-62D2-DF4F-B97E-FA387344EEC1}"/>
    <dgm:cxn modelId="{BF8375FD-3B5A-0549-8E1E-9CE8ACDD0165}" type="presOf" srcId="{CB1AF5BF-C5BB-F54A-B927-52F808D017FD}" destId="{6270C9C8-8716-FC46-B59F-0AA5FBBF680C}" srcOrd="0" destOrd="0" presId="urn:microsoft.com/office/officeart/2008/layout/PictureStrips"/>
    <dgm:cxn modelId="{03332546-1A54-FE43-8825-C3EB2CA8FFCC}" type="presParOf" srcId="{6660EA92-11E3-0541-A468-08D50D406DC8}" destId="{D1FA33BD-F700-C04C-9A72-7123C7FE7A64}" srcOrd="0" destOrd="0" presId="urn:microsoft.com/office/officeart/2008/layout/PictureStrips"/>
    <dgm:cxn modelId="{0D41FD0D-E182-C646-90D3-EDD40E12B6C6}" type="presParOf" srcId="{D1FA33BD-F700-C04C-9A72-7123C7FE7A64}" destId="{0DBCCF81-73E6-D043-9F04-8C2D8E6E449A}" srcOrd="0" destOrd="0" presId="urn:microsoft.com/office/officeart/2008/layout/PictureStrips"/>
    <dgm:cxn modelId="{6E6A1019-C52F-E445-BE49-B4D0E13E24A7}" type="presParOf" srcId="{D1FA33BD-F700-C04C-9A72-7123C7FE7A64}" destId="{DC472EBE-A87F-EF4B-9CD9-FD3FD6FD3C1D}" srcOrd="1" destOrd="0" presId="urn:microsoft.com/office/officeart/2008/layout/PictureStrips"/>
    <dgm:cxn modelId="{5A365055-593C-D643-BB2B-3E8BCA631AAD}" type="presParOf" srcId="{6660EA92-11E3-0541-A468-08D50D406DC8}" destId="{32F23797-8A3C-4A4F-8099-3E5F11C1C316}" srcOrd="1" destOrd="0" presId="urn:microsoft.com/office/officeart/2008/layout/PictureStrips"/>
    <dgm:cxn modelId="{FF9FD511-30CF-8044-9DC4-4313A54D0597}" type="presParOf" srcId="{6660EA92-11E3-0541-A468-08D50D406DC8}" destId="{8209B241-C939-6746-B645-424F6B1596E2}" srcOrd="2" destOrd="0" presId="urn:microsoft.com/office/officeart/2008/layout/PictureStrips"/>
    <dgm:cxn modelId="{36B5AC3C-3488-974A-B2A4-6F60D68CAEC6}" type="presParOf" srcId="{8209B241-C939-6746-B645-424F6B1596E2}" destId="{CF742C04-ABF1-254D-BC53-0C929AF1999C}" srcOrd="0" destOrd="0" presId="urn:microsoft.com/office/officeart/2008/layout/PictureStrips"/>
    <dgm:cxn modelId="{56D005A4-56CC-E74C-A2FE-D32CEDC97CF6}" type="presParOf" srcId="{8209B241-C939-6746-B645-424F6B1596E2}" destId="{441A14B5-E511-C04C-A603-67E01BADE4D1}" srcOrd="1" destOrd="0" presId="urn:microsoft.com/office/officeart/2008/layout/PictureStrips"/>
    <dgm:cxn modelId="{BA9E1A15-A63F-E04F-A5F6-851E1ABDB1D7}" type="presParOf" srcId="{6660EA92-11E3-0541-A468-08D50D406DC8}" destId="{DE764EFB-B266-F84E-BA34-D38069F9AF04}" srcOrd="3" destOrd="0" presId="urn:microsoft.com/office/officeart/2008/layout/PictureStrips"/>
    <dgm:cxn modelId="{2A829538-55A3-9C4D-ACEB-0E2532A92C90}" type="presParOf" srcId="{6660EA92-11E3-0541-A468-08D50D406DC8}" destId="{49494B59-0E58-F440-A6F7-3F9BB21EE991}" srcOrd="4" destOrd="0" presId="urn:microsoft.com/office/officeart/2008/layout/PictureStrips"/>
    <dgm:cxn modelId="{8C253688-B016-454F-9FC4-1904E3974020}" type="presParOf" srcId="{49494B59-0E58-F440-A6F7-3F9BB21EE991}" destId="{F59E215B-0014-FB4D-A36B-9CFAFB912AF3}" srcOrd="0" destOrd="0" presId="urn:microsoft.com/office/officeart/2008/layout/PictureStrips"/>
    <dgm:cxn modelId="{5200B1B6-A639-0542-B1E2-7F61A19FF212}" type="presParOf" srcId="{49494B59-0E58-F440-A6F7-3F9BB21EE991}" destId="{026F98EF-A855-6641-84BD-73AD609C388F}" srcOrd="1" destOrd="0" presId="urn:microsoft.com/office/officeart/2008/layout/PictureStrips"/>
    <dgm:cxn modelId="{B145B1B7-2F61-DE49-B732-64640D7D0BB0}" type="presParOf" srcId="{6660EA92-11E3-0541-A468-08D50D406DC8}" destId="{44CDE5AB-706B-4A41-A86A-090FE5629933}" srcOrd="5" destOrd="0" presId="urn:microsoft.com/office/officeart/2008/layout/PictureStrips"/>
    <dgm:cxn modelId="{93A9D7EE-ED2D-A145-8B05-EF22CA8804F3}" type="presParOf" srcId="{6660EA92-11E3-0541-A468-08D50D406DC8}" destId="{F70E0D79-94D2-B445-A0E0-619C2F80A78E}" srcOrd="6" destOrd="0" presId="urn:microsoft.com/office/officeart/2008/layout/PictureStrips"/>
    <dgm:cxn modelId="{C00014DF-0429-304B-907D-7C88CC2ACAA2}" type="presParOf" srcId="{F70E0D79-94D2-B445-A0E0-619C2F80A78E}" destId="{893DB549-0EA7-F841-961F-327A25E1529E}" srcOrd="0" destOrd="0" presId="urn:microsoft.com/office/officeart/2008/layout/PictureStrips"/>
    <dgm:cxn modelId="{F45E548B-CB3C-AD46-8F31-E5399B5BFB0F}" type="presParOf" srcId="{F70E0D79-94D2-B445-A0E0-619C2F80A78E}" destId="{07C49F37-4E4F-654B-8DF0-ED9C72AEBE75}" srcOrd="1" destOrd="0" presId="urn:microsoft.com/office/officeart/2008/layout/PictureStrips"/>
    <dgm:cxn modelId="{8B1C46E8-37E3-8949-80DA-7DD5092A97EC}" type="presParOf" srcId="{6660EA92-11E3-0541-A468-08D50D406DC8}" destId="{8843A051-3717-8845-A61B-A27311F27155}" srcOrd="7" destOrd="0" presId="urn:microsoft.com/office/officeart/2008/layout/PictureStrips"/>
    <dgm:cxn modelId="{935E6F75-49DB-9545-983C-2335B72DFAE5}" type="presParOf" srcId="{6660EA92-11E3-0541-A468-08D50D406DC8}" destId="{9934FEF6-0105-CA42-8FF3-B2B1E2DA0BBD}" srcOrd="8" destOrd="0" presId="urn:microsoft.com/office/officeart/2008/layout/PictureStrips"/>
    <dgm:cxn modelId="{2A7C4701-0143-B447-ABC0-A61BD266A2CE}" type="presParOf" srcId="{9934FEF6-0105-CA42-8FF3-B2B1E2DA0BBD}" destId="{6270C9C8-8716-FC46-B59F-0AA5FBBF680C}" srcOrd="0" destOrd="0" presId="urn:microsoft.com/office/officeart/2008/layout/PictureStrips"/>
    <dgm:cxn modelId="{FE01CA7F-5C1F-0A40-9585-42D17673B1C0}" type="presParOf" srcId="{9934FEF6-0105-CA42-8FF3-B2B1E2DA0BBD}" destId="{FC18D2B5-08B7-2D49-A28D-FC3FD6C9A18C}" srcOrd="1" destOrd="0" presId="urn:microsoft.com/office/officeart/2008/layout/PictureStrips"/>
    <dgm:cxn modelId="{86DEBC4D-2795-504E-B264-4E93D4D389AC}" type="presParOf" srcId="{6660EA92-11E3-0541-A468-08D50D406DC8}" destId="{6A8F5420-939C-D746-B30F-6A29B9787A36}" srcOrd="9" destOrd="0" presId="urn:microsoft.com/office/officeart/2008/layout/PictureStrips"/>
    <dgm:cxn modelId="{F2FA3A61-497B-A74E-9534-38C7DA460572}" type="presParOf" srcId="{6660EA92-11E3-0541-A468-08D50D406DC8}" destId="{D5D1142E-E17D-B246-95AB-F9D712A59576}" srcOrd="10" destOrd="0" presId="urn:microsoft.com/office/officeart/2008/layout/PictureStrips"/>
    <dgm:cxn modelId="{605105B0-7C2C-9147-9053-795687DC0E95}" type="presParOf" srcId="{D5D1142E-E17D-B246-95AB-F9D712A59576}" destId="{7889E9FE-4465-FE44-A6CD-A9A1FB09AED4}" srcOrd="0" destOrd="0" presId="urn:microsoft.com/office/officeart/2008/layout/PictureStrips"/>
    <dgm:cxn modelId="{2DA6D92C-1399-C04C-99E4-CD9BE8831C98}" type="presParOf" srcId="{D5D1142E-E17D-B246-95AB-F9D712A59576}" destId="{F2E54DE5-336F-3E46-9736-55290870323C}" srcOrd="1" destOrd="0" presId="urn:microsoft.com/office/officeart/2008/layout/PictureStrips"/>
    <dgm:cxn modelId="{3CED2743-505A-8449-8C79-D9C81D2B837B}" type="presParOf" srcId="{6660EA92-11E3-0541-A468-08D50D406DC8}" destId="{E387B4C4-7E6B-AC4C-9B87-C1D585A249F2}" srcOrd="11" destOrd="0" presId="urn:microsoft.com/office/officeart/2008/layout/PictureStrips"/>
    <dgm:cxn modelId="{CD92A6DC-9B7D-5347-88DA-619CD438F42E}" type="presParOf" srcId="{6660EA92-11E3-0541-A468-08D50D406DC8}" destId="{EBFC816F-AA19-4B4B-9BC1-6258AC719D30}" srcOrd="12" destOrd="0" presId="urn:microsoft.com/office/officeart/2008/layout/PictureStrips"/>
    <dgm:cxn modelId="{16410CF6-6B72-9E45-A534-220E514AF50E}" type="presParOf" srcId="{EBFC816F-AA19-4B4B-9BC1-6258AC719D30}" destId="{CACEBCE4-FF6E-2043-B5B3-2A7E3B64C777}" srcOrd="0" destOrd="0" presId="urn:microsoft.com/office/officeart/2008/layout/PictureStrips"/>
    <dgm:cxn modelId="{A950CD62-C789-3846-9EE9-F8CD691D04EE}" type="presParOf" srcId="{EBFC816F-AA19-4B4B-9BC1-6258AC719D30}" destId="{F07B82EF-1DB7-C64C-83AB-8F066972FCC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CCF81-73E6-D043-9F04-8C2D8E6E449A}">
      <dsp:nvSpPr>
        <dsp:cNvPr id="0" name=""/>
        <dsp:cNvSpPr/>
      </dsp:nvSpPr>
      <dsp:spPr>
        <a:xfrm>
          <a:off x="167541" y="430596"/>
          <a:ext cx="4435058" cy="108750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70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ГОСТ тип А" charset="0"/>
              <a:ea typeface="ГОСТ тип А" charset="0"/>
              <a:cs typeface="ГОСТ тип А" charset="0"/>
            </a:rPr>
            <a:t>Ты должен знать, что  главный документ школы – Устав, в котором прописаны твои права и обязанности как школьника и все, что касается тебя и твоего обучения.</a:t>
          </a:r>
          <a:endParaRPr lang="ru-RU" sz="1600" kern="1200" dirty="0">
            <a:latin typeface="ГОСТ тип А" charset="0"/>
            <a:ea typeface="ГОСТ тип А" charset="0"/>
            <a:cs typeface="ГОСТ тип А" charset="0"/>
          </a:endParaRPr>
        </a:p>
      </dsp:txBody>
      <dsp:txXfrm>
        <a:off x="167541" y="430596"/>
        <a:ext cx="4435058" cy="1087505"/>
      </dsp:txXfrm>
    </dsp:sp>
    <dsp:sp modelId="{DC472EBE-A87F-EF4B-9CD9-FD3FD6FD3C1D}">
      <dsp:nvSpPr>
        <dsp:cNvPr id="0" name=""/>
        <dsp:cNvSpPr/>
      </dsp:nvSpPr>
      <dsp:spPr>
        <a:xfrm>
          <a:off x="3" y="228601"/>
          <a:ext cx="1087720" cy="124745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742C04-ABF1-254D-BC53-0C929AF1999C}">
      <dsp:nvSpPr>
        <dsp:cNvPr id="0" name=""/>
        <dsp:cNvSpPr/>
      </dsp:nvSpPr>
      <dsp:spPr>
        <a:xfrm>
          <a:off x="5286519" y="406992"/>
          <a:ext cx="3537538" cy="11189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706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ГОСТ тип А" charset="0"/>
              <a:ea typeface="ГОСТ тип А" charset="0"/>
              <a:cs typeface="ГОСТ тип А" charset="0"/>
            </a:rPr>
            <a:t>Ты в школе не один, вокруг тебя твои одноклассники и учителя, имеющие такие же права и свободы, уважай их.</a:t>
          </a:r>
          <a:endParaRPr lang="ru-RU" sz="1800" kern="1200" dirty="0">
            <a:latin typeface="ГОСТ тип А" charset="0"/>
            <a:ea typeface="ГОСТ тип А" charset="0"/>
            <a:cs typeface="ГОСТ тип А" charset="0"/>
          </a:endParaRPr>
        </a:p>
      </dsp:txBody>
      <dsp:txXfrm>
        <a:off x="5286519" y="406992"/>
        <a:ext cx="3537538" cy="1118977"/>
      </dsp:txXfrm>
    </dsp:sp>
    <dsp:sp modelId="{441A14B5-E511-C04C-A603-67E01BADE4D1}">
      <dsp:nvSpPr>
        <dsp:cNvPr id="0" name=""/>
        <dsp:cNvSpPr/>
      </dsp:nvSpPr>
      <dsp:spPr>
        <a:xfrm>
          <a:off x="4871085" y="200848"/>
          <a:ext cx="1081466" cy="1247452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9E215B-0014-FB4D-A36B-9CFAFB912AF3}">
      <dsp:nvSpPr>
        <dsp:cNvPr id="0" name=""/>
        <dsp:cNvSpPr/>
      </dsp:nvSpPr>
      <dsp:spPr>
        <a:xfrm>
          <a:off x="164498" y="1876799"/>
          <a:ext cx="4466232" cy="110539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70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ГОСТ тип А" charset="0"/>
              <a:ea typeface="ГОСТ тип А" charset="0"/>
              <a:cs typeface="ГОСТ тип А" charset="0"/>
            </a:rPr>
            <a:t>Школа - твой второй дом. Береги все, что в нем находится: мебель, книги, инвентарь. К тому же за порчу школьного имущества на твоих родителей может быть наложена материальная ответственность.</a:t>
          </a:r>
          <a:endParaRPr lang="ru-RU" sz="1600" kern="1200" dirty="0">
            <a:latin typeface="ГОСТ тип А" charset="0"/>
            <a:ea typeface="ГОСТ тип А" charset="0"/>
            <a:cs typeface="ГОСТ тип А" charset="0"/>
          </a:endParaRPr>
        </a:p>
      </dsp:txBody>
      <dsp:txXfrm>
        <a:off x="164498" y="1876799"/>
        <a:ext cx="4466232" cy="1105397"/>
      </dsp:txXfrm>
    </dsp:sp>
    <dsp:sp modelId="{026F98EF-A855-6641-84BD-73AD609C388F}">
      <dsp:nvSpPr>
        <dsp:cNvPr id="0" name=""/>
        <dsp:cNvSpPr/>
      </dsp:nvSpPr>
      <dsp:spPr>
        <a:xfrm>
          <a:off x="1" y="1676402"/>
          <a:ext cx="1008058" cy="1247452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3DB549-0EA7-F841-961F-327A25E1529E}">
      <dsp:nvSpPr>
        <dsp:cNvPr id="0" name=""/>
        <dsp:cNvSpPr/>
      </dsp:nvSpPr>
      <dsp:spPr>
        <a:xfrm>
          <a:off x="5308077" y="1871007"/>
          <a:ext cx="3519023" cy="111311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706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ГОСТ тип А" charset="0"/>
              <a:ea typeface="ГОСТ тип А" charset="0"/>
              <a:cs typeface="ГОСТ тип А" charset="0"/>
            </a:rPr>
            <a:t>Веди активный образ жизни и реализуй свои способности, участвуя в школьных мероприятиях, реализуй свои права.</a:t>
          </a:r>
          <a:endParaRPr lang="ru-RU" sz="1800" kern="1200" dirty="0">
            <a:latin typeface="ГОСТ тип А" charset="0"/>
            <a:ea typeface="ГОСТ тип А" charset="0"/>
            <a:cs typeface="ГОСТ тип А" charset="0"/>
          </a:endParaRPr>
        </a:p>
      </dsp:txBody>
      <dsp:txXfrm>
        <a:off x="5308077" y="1871007"/>
        <a:ext cx="3519023" cy="1113119"/>
      </dsp:txXfrm>
    </dsp:sp>
    <dsp:sp modelId="{07C49F37-4E4F-654B-8DF0-ED9C72AEBE75}">
      <dsp:nvSpPr>
        <dsp:cNvPr id="0" name=""/>
        <dsp:cNvSpPr/>
      </dsp:nvSpPr>
      <dsp:spPr>
        <a:xfrm>
          <a:off x="4899216" y="1661935"/>
          <a:ext cx="1049806" cy="1247452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270C9C8-8716-FC46-B59F-0AA5FBBF680C}">
      <dsp:nvSpPr>
        <dsp:cNvPr id="0" name=""/>
        <dsp:cNvSpPr/>
      </dsp:nvSpPr>
      <dsp:spPr>
        <a:xfrm>
          <a:off x="901639" y="3333027"/>
          <a:ext cx="3494616" cy="110539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706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ГОСТ тип А" charset="0"/>
              <a:ea typeface="ГОСТ тип А" charset="0"/>
              <a:cs typeface="ГОСТ тип А" charset="0"/>
            </a:rPr>
            <a:t>Если потребуется твоя помощь, не раздумывай - помоги. В следующий раз помогут тебе.</a:t>
          </a:r>
          <a:endParaRPr lang="ru-RU" sz="2000" kern="1200" dirty="0">
            <a:latin typeface="ГОСТ тип А" charset="0"/>
            <a:ea typeface="ГОСТ тип А" charset="0"/>
            <a:cs typeface="ГОСТ тип А" charset="0"/>
          </a:endParaRPr>
        </a:p>
      </dsp:txBody>
      <dsp:txXfrm>
        <a:off x="901639" y="3333027"/>
        <a:ext cx="3494616" cy="1105397"/>
      </dsp:txXfrm>
    </dsp:sp>
    <dsp:sp modelId="{FC18D2B5-08B7-2D49-A28D-FC3FD6C9A18C}">
      <dsp:nvSpPr>
        <dsp:cNvPr id="0" name=""/>
        <dsp:cNvSpPr/>
      </dsp:nvSpPr>
      <dsp:spPr>
        <a:xfrm>
          <a:off x="501449" y="3120093"/>
          <a:ext cx="1008058" cy="1247452"/>
        </a:xfrm>
        <a:prstGeom prst="rect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89E9FE-4465-FE44-A6CD-A9A1FB09AED4}">
      <dsp:nvSpPr>
        <dsp:cNvPr id="0" name=""/>
        <dsp:cNvSpPr/>
      </dsp:nvSpPr>
      <dsp:spPr>
        <a:xfrm>
          <a:off x="5046743" y="3345171"/>
          <a:ext cx="3443406" cy="108920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706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ГОСТ тип А" charset="0"/>
              <a:ea typeface="ГОСТ тип А" charset="0"/>
              <a:cs typeface="ГОСТ тип А" charset="0"/>
            </a:rPr>
            <a:t>Помни, что взрослым ты становишься тогда, когда можешь самостоятельно отвечать за свои поступки.</a:t>
          </a:r>
          <a:endParaRPr lang="ru-RU" sz="1800" kern="1200" dirty="0">
            <a:latin typeface="ГОСТ тип А" charset="0"/>
            <a:ea typeface="ГОСТ тип А" charset="0"/>
            <a:cs typeface="ГОСТ тип А" charset="0"/>
          </a:endParaRPr>
        </a:p>
      </dsp:txBody>
      <dsp:txXfrm>
        <a:off x="5046743" y="3345171"/>
        <a:ext cx="3443406" cy="1089204"/>
      </dsp:txXfrm>
    </dsp:sp>
    <dsp:sp modelId="{F2E54DE5-336F-3E46-9736-55290870323C}">
      <dsp:nvSpPr>
        <dsp:cNvPr id="0" name=""/>
        <dsp:cNvSpPr/>
      </dsp:nvSpPr>
      <dsp:spPr>
        <a:xfrm>
          <a:off x="4721368" y="3124204"/>
          <a:ext cx="920470" cy="1247452"/>
        </a:xfrm>
        <a:prstGeom prst="rect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CEBCE4-FF6E-2043-B5B3-2A7E3B64C777}">
      <dsp:nvSpPr>
        <dsp:cNvPr id="0" name=""/>
        <dsp:cNvSpPr/>
      </dsp:nvSpPr>
      <dsp:spPr>
        <a:xfrm>
          <a:off x="1717911" y="4784894"/>
          <a:ext cx="5558820" cy="111025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706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ГОСТ тип А" charset="0"/>
              <a:ea typeface="ГОСТ тип А" charset="0"/>
              <a:cs typeface="ГОСТ тип А" charset="0"/>
            </a:rPr>
            <a:t>Если у тебя возникли проблемы, прежде всего, расскажи учителям. Совместно с администрацией школы они постараются помочь тебе.</a:t>
          </a:r>
          <a:endParaRPr lang="ru-RU" sz="2000" kern="1200" dirty="0">
            <a:latin typeface="ГОСТ тип А" charset="0"/>
            <a:ea typeface="ГОСТ тип А" charset="0"/>
            <a:cs typeface="ГОСТ тип А" charset="0"/>
          </a:endParaRPr>
        </a:p>
      </dsp:txBody>
      <dsp:txXfrm>
        <a:off x="1717911" y="4784894"/>
        <a:ext cx="5558820" cy="1110256"/>
      </dsp:txXfrm>
    </dsp:sp>
    <dsp:sp modelId="{F07B82EF-1DB7-C64C-83AB-8F066972FCC2}">
      <dsp:nvSpPr>
        <dsp:cNvPr id="0" name=""/>
        <dsp:cNvSpPr/>
      </dsp:nvSpPr>
      <dsp:spPr>
        <a:xfrm>
          <a:off x="1194557" y="4571995"/>
          <a:ext cx="1214420" cy="1247452"/>
        </a:xfrm>
        <a:prstGeom prst="rect">
          <a:avLst/>
        </a:prstGeom>
        <a:blipFill rotWithShape="1">
          <a:blip xmlns:r="http://schemas.openxmlformats.org/officeDocument/2006/relationships" r:embed="rId7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561F0B4-7D99-4EF9-8D26-912AD7FBED44}" type="datetimeFigureOut">
              <a:rPr lang="ru-RU"/>
              <a:pPr>
                <a:defRPr/>
              </a:pPr>
              <a:t>06.11.20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3BFEF26-7FFF-4AF2-A458-9F86329BE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879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DF8661-1EDA-432A-9AF9-B10C4CAE2A3D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3000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0FEE71F-3167-436D-BF7B-47B800390D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495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37A60-AC71-4D77-B676-EFD5A00C9C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0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37A60-AC71-4D77-B676-EFD5A00C9C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60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DDA75-688E-4F3F-A1F3-25420E3616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62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ACB004E-6121-47DC-9EFD-52C0579AA5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2186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72B72-DCBC-46B5-88E0-9F201F28A9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211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1FD94-255D-4E1E-8394-F7AE2142E6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062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73F1-9DE6-4D41-9656-18F4A12A8F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25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37A60-AC71-4D77-B676-EFD5A00C9C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22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F3136274-4FA3-474D-9D1A-4C226FA7DF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79321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8EE53128-1A85-4DCA-A681-15D3209C1B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77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0F137A60-AC71-4D77-B676-EFD5A00C9C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77897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92099" y="914400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sz="5400" dirty="0" smtClean="0">
                <a:solidFill>
                  <a:srgbClr val="C00000"/>
                </a:solidFill>
              </a:rPr>
              <a:t>Я и Закон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altLang="ru-RU" sz="2400" b="1" i="1" smtClean="0"/>
              <a:t>«</a:t>
            </a:r>
            <a:r>
              <a:rPr lang="ru-RU" altLang="ru-RU" sz="2400" b="1" i="1" smtClean="0">
                <a:solidFill>
                  <a:srgbClr val="C00000"/>
                </a:solidFill>
              </a:rPr>
              <a:t>Право (закон</a:t>
            </a:r>
            <a:r>
              <a:rPr lang="ru-RU" altLang="ru-RU" sz="2400" b="1" i="1" smtClean="0"/>
              <a:t>) существует для пользы человечества»</a:t>
            </a:r>
            <a:br>
              <a:rPr lang="ru-RU" altLang="ru-RU" sz="2400" b="1" i="1" smtClean="0"/>
            </a:br>
            <a:r>
              <a:rPr lang="ru-RU" altLang="ru-RU" sz="2000" b="1" i="1" smtClean="0">
                <a:solidFill>
                  <a:srgbClr val="C00000"/>
                </a:solidFill>
              </a:rPr>
              <a:t>Латинское изречение</a:t>
            </a:r>
            <a:endParaRPr lang="ru-RU" altLang="ru-RU" sz="2000" i="1" smtClean="0">
              <a:solidFill>
                <a:srgbClr val="C00000"/>
              </a:solidFill>
            </a:endParaRPr>
          </a:p>
          <a:p>
            <a:endParaRPr lang="ru-RU" altLang="ru-RU" sz="2000" b="1" smtClean="0">
              <a:solidFill>
                <a:srgbClr val="C00000"/>
              </a:solidFill>
            </a:endParaRPr>
          </a:p>
        </p:txBody>
      </p:sp>
      <p:sp>
        <p:nvSpPr>
          <p:cNvPr id="307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91600" y="6705600"/>
            <a:ext cx="152400" cy="152400"/>
          </a:xfrm>
          <a:prstGeom prst="actionButtonReturn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828800"/>
            <a:ext cx="8101962" cy="3955664"/>
          </a:xfrm>
          <a:prstGeom prst="rect">
            <a:avLst/>
          </a:prstGeom>
        </p:spPr>
      </p:pic>
    </p:spTree>
  </p:cSld>
  <p:clrMapOvr>
    <a:masterClrMapping/>
  </p:clrMapOvr>
  <p:transition advClick="0" advTm="4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smtClean="0">
                <a:solidFill>
                  <a:srgbClr val="C00000"/>
                </a:solidFill>
              </a:rPr>
              <a:t>Уголовная ответственность с 14 лет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329" y="1849117"/>
            <a:ext cx="7848600" cy="4495800"/>
          </a:xfrm>
        </p:spPr>
        <p:txBody>
          <a:bodyPr>
            <a:normAutofit/>
          </a:bodyPr>
          <a:lstStyle/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убийство;</a:t>
            </a:r>
          </a:p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умышленное причинение тяжкого вреда здоровью;</a:t>
            </a:r>
          </a:p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похищение человека</a:t>
            </a:r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;</a:t>
            </a:r>
            <a:endParaRPr lang="ru-RU" altLang="ru-RU" sz="2800" dirty="0" smtClean="0">
              <a:latin typeface="ГОСТ тип А" charset="0"/>
              <a:ea typeface="ГОСТ тип А" charset="0"/>
              <a:cs typeface="ГОСТ тип А" charset="0"/>
            </a:endParaRPr>
          </a:p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кража;</a:t>
            </a:r>
          </a:p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грабеж;</a:t>
            </a:r>
          </a:p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разбой;</a:t>
            </a:r>
          </a:p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вымогательство;</a:t>
            </a:r>
          </a:p>
          <a:p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угон транспортного средства;</a:t>
            </a:r>
          </a:p>
          <a:p>
            <a:endParaRPr lang="ru-RU" altLang="ru-RU" sz="2400" dirty="0" smtClean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mtClean="0">
                <a:solidFill>
                  <a:srgbClr val="C00000"/>
                </a:solidFill>
              </a:rPr>
              <a:t>Уголовная ответственность                        с 14 лет</a:t>
            </a:r>
            <a:endParaRPr lang="ru-RU" altLang="ru-RU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762000" y="2362200"/>
            <a:ext cx="7810500" cy="3593591"/>
          </a:xfrm>
        </p:spPr>
        <p:txBody>
          <a:bodyPr>
            <a:noAutofit/>
          </a:bodyPr>
          <a:lstStyle/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умышленное уничтожение или повреждение имущества;</a:t>
            </a:r>
          </a:p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терроризм ;</a:t>
            </a:r>
          </a:p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захват заложника;</a:t>
            </a:r>
          </a:p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заведомо </a:t>
            </a:r>
            <a:r>
              <a:rPr lang="ru-RU" altLang="ru-RU" sz="2400" i="1" dirty="0" smtClean="0">
                <a:latin typeface="ГОСТ тип А" charset="0"/>
                <a:ea typeface="ГОСТ тип А" charset="0"/>
                <a:cs typeface="ГОСТ тип А" charset="0"/>
              </a:rPr>
              <a:t>ложное сообщение об акте терроризма;</a:t>
            </a:r>
            <a:endParaRPr lang="ru-RU" altLang="ru-RU" sz="2400" dirty="0" smtClean="0">
              <a:latin typeface="ГОСТ тип А" charset="0"/>
              <a:ea typeface="ГОСТ тип А" charset="0"/>
              <a:cs typeface="ГОСТ тип А" charset="0"/>
            </a:endParaRPr>
          </a:p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хулиганство при отягчающих обстоятельствах;</a:t>
            </a:r>
          </a:p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вандализм;</a:t>
            </a:r>
          </a:p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хищение оружия, наркотиков;</a:t>
            </a:r>
          </a:p>
          <a:p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приведение в негодность транспортных средств или путей сообщения.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924800" cy="1143000"/>
          </a:xfrm>
        </p:spPr>
        <p:txBody>
          <a:bodyPr/>
          <a:lstStyle/>
          <a:p>
            <a:r>
              <a:rPr lang="ru-RU" dirty="0" smtClean="0"/>
              <a:t>Памятка школьнику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971258"/>
              </p:ext>
            </p:extLst>
          </p:nvPr>
        </p:nvGraphicFramePr>
        <p:xfrm>
          <a:off x="0" y="762000"/>
          <a:ext cx="89916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Что такое ЗАКОН?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2286002"/>
            <a:ext cx="7810500" cy="35935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altLang="ru-RU" sz="2800" b="1" u="sng" dirty="0" smtClean="0">
                <a:solidFill>
                  <a:srgbClr val="C0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ЗАКОН</a:t>
            </a:r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- </a:t>
            </a:r>
            <a:r>
              <a:rPr lang="ru-RU" alt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это нормативный акт (документ), принятый высшим органом государственной власти в установленном Конституцией порядке.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ЗАКОН</a:t>
            </a:r>
            <a:r>
              <a:rPr 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 – нормативно-правовой акт, содержащий общеобязательные правила поведения общественной жизни, принятый правительством.</a:t>
            </a:r>
          </a:p>
          <a:p>
            <a:pPr algn="just"/>
            <a:endParaRPr lang="ru-RU" altLang="ru-RU" sz="2800" dirty="0" smtClean="0">
              <a:latin typeface="ГОСТ тип А" charset="0"/>
              <a:ea typeface="ГОСТ тип А" charset="0"/>
              <a:cs typeface="ГОСТ тип А" charset="0"/>
            </a:endParaRPr>
          </a:p>
          <a:p>
            <a:pPr algn="just"/>
            <a:endParaRPr lang="ru-RU" sz="28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038600"/>
            <a:ext cx="176414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52400"/>
            <a:ext cx="2667000" cy="360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617081">
            <a:off x="738468" y="564256"/>
            <a:ext cx="2050570" cy="283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294173">
            <a:off x="6717691" y="416951"/>
            <a:ext cx="1976785" cy="2822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1" name="AutoShape 7" descr="data:image/jpeg;base64,/9j/4AAQSkZJRgABAQAAAQABAAD/2wCEAAkGBxQSEhQUEhQUFBUWFBQWFBUVFBQVFRQVFBgWHBQWFBUYHCggGBwlHBUVIjEkJSkrLi4uFx8zODMsNygtLisBCgoKDg0OGhAQGiwcHCQsLCwsLCwsLCwsLCwsLC0sLCwsLCwsLCwsLCwsLCwsLCwsLCwsLCwsLCwsLCwsLCwsLP/AABEIARAAsAMBEQACEQEDEQH/xAAcAAABBQEBAQAAAAAAAAAAAAAAAQMEBQYCBwj/xABOEAACAQMBAwgGCAQCBwUJAAABAgMABBESBSExBgcTIjJBUXEzYXKBkbEUI1JzobLBw0JiktE1ghUWJDSi4fAlQ2ODhEVTVGR0s9LT8f/EABoBAQACAwEAAAAAAAAAAAAAAAABBgIDBQT/xAAzEQABAwIEBAYCAgIBBQAAAAAAAQIDBREEEiExEzJBgTNCUWFxwSI0FBUjkaEkQ0Rygv/aAAwDAQACEQMRAD8A0fO+fr7H2Lv52tdekeI45VXS8KfJis1ZdepWtOgmaaITawuaaEWWwU0FtBKaE9QpoRqGai/Qmy7hUgM0AmaAM0AZoAzUCwZqbATNLDQAaWAUsApYBUAWpCm/5pe1deUH71V+tbs7/R3aPu/t9kXnh9PY/d3n5rStNI8Rx6Kt4PcqL/k/0Vkl10mdenqacY1evP6V1Y8a5Z3RW2OPJhUSNJCXtnkl0D2ydKW6d9OdGNPZ38d/arXDUle165eU2y4BGK1L7jkvIzF4tt0x60Zk16BuwSMadVYtqbuAsuXrYl1ORJkjvuLs3kb0txcQdNp6HR1tGdWvV3at2MUlqbmRMfl1cRHTkfK6O/KRNkcmemtpp+k09EXGnRnVoUHjndnPhW2eoLHM2O2imuLBcSJ0l9gu+TGiyW76TOVU6NHDUcdrP6UbUFXELFYl2CtAkt9zjlRyb+hrEek6TpNX8OnGAvrOe1WWDxyzvclrWMcVg+CxFVb3KjZ1i08ixJjUxIGTgbhnfXsmlSKPO7Y80UayORqGh/1Au/8Aw/6/+Vc7+4h9FPf/AFU3qhBi5KXDTPAAmtFDN1t2Dwwa3OqMSRpJrZTQ3AyK9WdUK6LZkjT9AoBk1lMZ3ZHHf4bq9K4hiRcVdjS2Fzn8NNx3bWxZLVlWXTqYZwpzgeuscNim4hFVqGU8DoVyuOdh7MN1MsSsFJBOSMjcKYmdIGZ1S5GHhWZ+VCytuScj3UlsJEDRrqLENg8OA99eZ1Qa2FJbLZT0twLnSrHfVBdl8kpJ3nVZEBgbS2Q2GO/ev9JqJai2NGqqL+QiwLpMyIvKR7Tk48lo10HUIurKnOrq/hWx2Na2ZIbLdTW3COWFZb6IOX3JeSK2S4LoVfRhRnI18M1jHj2PlWNEW6EyYNzI0kVdFHdpcj5YZYImkQmdmCkasDTjOfjWMVSZIxzkRfxMpMA9j2tVdxDyRl+lfRtaa9GvV1tOPDhU/wBkzhcWy2vYfwH8Xh3S+5TbRsjDK8TEFkOCRw93xr3QypKxHp1PJNGsblYvQ2/NL2rryg+c1cKtbs7/AEdmj+bsReeL09j93efmtK00jxV+D01Xwe45t/8AweDyj+deiD91/c8E36rS25Zen2b99+sdeXCck3we3F88XySrj/F4/wD6Y/M1gn6S/wDsZO/cT4OeTZ/7Q2h5w/J6nFfrRdyMN+1KVfJP/Dbv2pvyCt+N/aZ8IaMJ+q/5O9r/AOCJ7Ef5qiL99flSZP0W/Azzp9i1/wDM+UdbaP4jzXVeRhm+RH+/QebflNdKp/rOPDT/ANhENtyn5ataTmIQhwFB1FyvH1aTXEwdN/kR5r2OxiqisL8trkPkRtT6Ve3ExUIWhQaQdWNJHfgVux+H4GHY299TRgZlmne5U6HfJHZwFzeXT7lSSVUJ9TEu3uAA+NYYyZVhjhbrpqZYSFOK+VdLGE29tM3M7yngx6o8FG5RXewmHSGJGJ3OPiZllerl6lpze/79H7L/ACryVX9dT0U3xkNZsf8Axi5+7/8AwrlzfpM+Tpw/uP8Ag65Hem2l99/+yscXyw/Awm8vyVmxP8Em/wDM+Yr0S/vt7GiP9FxL5Tf4Vb/+n/StWF/bd3NmK/Vb2JvKw/7ds4fzyfJK1YTwJfhDbivHjD/2x/6en/hf/RNv+sX4PPuVx/2y4+8PyFWDAfrNOHjE/wA7jU80XauvKD5zVya1uzv9HUpHm7EXni9NY/d3n5rStVItnceiqeCnyPQbLuruyiiXoBHpUqcvq3E8e7ure+aCGdzlvc8UcMssTWpYt9rbGvbh4HYW6mBtSgNJhj1eO7+WvJFiMPE1yarm0PXJh55Fat0TKOPsu+N0LnFtqEejTqk04zx4VHGw6RcLW179DJYZ1l4mgmztlXsM88wFuWn06gWkwunONO711Ms+HfG1mv4/BEcGIZI5+l1I+zdgXsNvLAotyshcliz5GsY3DFbJcTh5JWyLfQwjw07I1YlrKJd7DvXsxaaYAoCjUHfV1TnwxRmJw7Zlm1v6B2HndEkOg3yl2DfXgjDJAvR6saXbfqxxyP5RWWExWHw6quq3McVhZ50RNNCr2XycnsZVup9PRxZL6W1NggjcMb+NeibHMxTVhYmqmiLBuwzkmeuiDm2djS7Sk+k2wUxsoUazpbK5B3VjhsU3BtWKTf2Jmw7sW5JI9hzYNu2yXaS83LIoRdHXOoHVvHduBqMTL/Os2FNtScO3+Equl6ku/wBrpdRG0ssiR2JbpAUypJZ8HvJz8DWiGB0D0mlTRDbLM2ZnBi3UoDyBvPsp/WP7V0kq+H9zwrTcRbZCfsHkve2k6zCKN9IYaTKFzkeODXmxWPgniyXVD0QYOeGRH2uWVpZ30d3JdfRkJkXTo6cADhv1ad/Z8K8r5YHQNivsehkc7JVly7i7Itb63a4YWyN076iOnA09rd2TntVE0kEiMTNy+xMMc7My23I9psu+Sya0+jqdQYdJ0wyMnPZxv+NbHTwOxCS5tvY1sgnbCsWXce2lYXs1pHbfRlXR0fW6ZTnR/Lp3Z86wilgZMsmbe/QmSKd8SR5dh/a1veTXFtN9FC9AWOnplOrVjv07uFYwvhZG9mbm9jOSOZ8rX5dhRDeC8N19FHo9Gjpl+OrT+lRnh/j8LNre+xOWbjcRW6WPP+UsjNdTF10MXOpc6tJwN2e+rDgsqQNRFvocXE3dK5V0NfzQ9q68oPnNXIre7O/0dSkebsReeT01j93efmtK00e3Edc9FV8FPk1HIBs2kJH2GHvDGtFR8V6e5OA5EX2NTiueh0uoVCAKkBUAKkgKgkoeXP8AuM/sj5ivdTr/AMlnyeLH+A4jc3H+4x+0/wCY1lU7NxDrGFN8FCq52vQQ/en8jV6qL4jvg89X5G/JQcpImtJrS5T+KONt27LRqoYHzUivZhHJPHJC73PJiE4L2StPVbS4WRFdd6soYeRFVx7Fa5WruhYGORzUVB6sDMKkBUATFAFSoFqNUQCGpIPBuUE2q5nPjLJ+DEVdsGipC1PYqGIVHSud7my5oe1d+UH71cat7s7/AEdak+bsRueX01j93efmtK1UfxHG+q+CnyXvNhLqtQPss4+JB/WtdTbaW/qYUxbtNpXLOsLQBQBQBQBQFJywt2ks5kjUsxUYUcTvFerAuaydquWyHlxjXPgcibjHIS1eKzRJFKMC+VPHexrLHva+ZVbqhjgWOZEiOK3nN2fLNDEIkaQiQkhRkgaSK9FKljjc5XrbQ0VON72tyJfUf5UbGafZ6KFPSRpGyr35VQGX4ZrXg8QkWIuq6KZ4qBZIMqJqgvN20q25imjdDG3V1KRlGzjB9Rz+FKlw3S54133FO4iR5HptsayuedAKAKAKA5LUAtAIxp1IVbJc+e72XU7t9p3b+piavUTcrEQpr1u5VN5zPdq78rf96uFW92d/o7VJ83Yjc83prH7u8/NaVppC2kd8G6qeCnyWnNLJmGUeEm/3gY+VZVdtnp8Gqlropu5dWk6casbtWcZ7s47q4x2DI8mOU13dQwXBhgEckmhwrvrQBiuoArg7wPjUJqRch3XLmeMXrm3iaOylWOTTK6s6sAdSAqRkAjcTQi5pNs8oUt4oJDgieWGNMnG6Yjf7gc+6pJuStqXjxaGUIU1hZWZiCiscBgADnfjw45oSUMHKqZpL6PoYs2pRUxKxMzygmNcaOpnAHfxohBcbQu7hI4ykcLSMyqymV1QFu8OEJPwqCSDyP5QS3n0gyRRxdDO8HUlMmpo8ajvRcDeKEE7Y220uXuETjbzGFj4kKrZ/4iPdQIUmzeVc8r36GCJTZAb+mc9ISrMP+7GkYU+O81IuO7P5YA7N/wBIXEYiUqWCI5cnfhVyVXrE91ATdnbYuS0QuLZYhNnSUl6TR1S2mUFFw2B3ZHH3gQbXlbK5u1+jJqtpFiAFwSZpG3qq/VbtxHHx99EFyTtrlHNbPaobdGa4k6MYnICPgnfmPeNIJz+FBc6teUjyX8tmIV+qQO0omzubsjRo3NnuzQXKu+K3gumdCgiBhlCzDEgjbXpyY+r58d9SQqml2HftPCsrII9W9VD6+r3EnSMeVQSg9tOTTDI32Y3PwU1nGl3oYSrZinz73Ve00Kceh8z3au/KD96q9W92d/o7lJ83Yj884+tsT/Jd/ibX+1aKTzuN1UX/ABInuOc0EvXuF/ljb8WB/SvRWm8qnmpa/k5D0tzuPka4B2zG80J/7Lh9qX85o3YFFs/YL3s21oelEUL3iCYBNUjgRxnCuWwoI3cDQxJvOhaiS2eFI3PQ2/SRsi6hG4I0ZPdhI3/qqVBZ7b5UquyPpZAJkgUKh/ikkXGnHfvz8KE3POth7WubK6kmuCrRpc2iXhwQQXhYJId/8OTnxNY3CKey7UY6rcDfqmHwVHYn8KkyMpzd3Qjg2jIx3Lf3bHyXB/ShCELkZL0G1JomDr9Kt45iHRkzPHnpiobxLtv9QqAMbKjlNzt0xuiDUuoNGXLfVSdkh109/caAqb3/AADZ2fR/SIOl9jW2c+/FAeyMo78ccjzrIHkEW2JLXaU8jBfop2kY5ieKO0CCNvAAb/ifVWJBqecW5Ec+zHbJC3TsQN5OIn3AeJzisiVHeTto8e0pi4XL2sTyEf8AvWbLD1gZwPKoBSbBly21Ix/8VcSP7EabgfNiPgfCszE2XImXXYWzYxmJTUGTdhzldcmOznYcQhA9+79a9OCZmxDU9zzYx2WFynhZq6IVXqehcz3au/K3/eqvVvdnf6O3SfN2I/POfrrH2Lv81r/etVH8R3wbqon+JPkic1U+Lsr9qJvwIIr11dt4UX3PDTXWmt7Hq9xGWQqraSQQGwDjPfg1XCwImhU8kuTwsLcW6SNIiklS4UMMkk5KjfvNESxBxyf5OG1kuJOmeT6RJ0jhlUAPgDK6eAwAMb+FSQSv9GNm4PSZ6buKKQnV04/mGO4+uhJmoObvTHZxG6keO0l6REaNSHOQR0mDvxvxjHE1FhY7ueQPSC+DXAIvSpfMI6jJ2SnX8D31FibEq02DeKyD6YumGIRRlrYMXyF1O31nHCqPj41IsMbH5JT263EIuEZJpBPrMHCQvmRSok3qQF792+gsWW0+TjzXltdiYIYAy6RFnpA+NYLa9w3bt2710sLEfZ/JN4mvn6dWN52vqSOjIVlGPrN4w34VFgd2nI9Bs76BK/SJpKhwuhhvypxqPWB76WFibsjZU6aPpFwJ+jGI9MXRknGNcvXbU2PIbzUklFd8gjJDeRPcKfpcwmJ6AgxOMAafrN+5RUWIJ20+Ssk5si9wpNowfJhJ6ZwAMt9Z1eHxpYFnBsp1upJzIpDoE0aCMKpyOtq3n3UQmxBteTJjW70vHrutWp+jPV1BhgjV1gNR7++sjGxY8mtmNa20UDOJDGukMFK5A4ZUk4PvqCUKTnOuNNmR9uRF+ZPyrp0ll8Rf0OdU3WhseQGrWV49D5ne1d+Vv85qr1b3Z3+jtUrzdiNzz+msfu7z81rWmkeI74N9U8HuUPIW50X0B8WKn/MD+uK61QZmw7vY5ODdadp7eKqSlnQ6qQFQAoLGa5dbYmtIY5IdGWnhhIdSwxM4XUMMMYzn10BYWlxI0kjF06CPq70IZnUHpDq1Y0jy4g+FAZlOVVy9m+0Y1j6BSzLblSZHhRsF+l1bmI3gacd3rqLg0O0b6R4YZLV4wJWjwZIy4Ky4wcBlwRQFTyX23dXIvQ7QhraZ4EKxNpYoAS7AvwPhn30uBjkxt29uYLW4Y2+iYqXiWNxIiE4LBi5zg47u+gOrblJctdX8GYsWqxGPETFpHn1dGpHSdxUD157qAn7c25NaQwqwjlu55FijVQyR6zxJySdKjie/1ZqQS7G5uVnWGfomVopHEsYZMlWQaNDE4wH45354DFCS7oAoAoAoDzrnduN1vH3EyOfdpA/M1d2iM/JzuxxKu7laebGrEpx+p6JzO9q78rf5zVXa3uzv9HapXm7Ebno9NY/d3n5rWtNI8R3wb6p4PcxFnOY3RxxR1Yf5SDVglZnjVvscJjsrkcfREbZAI7xke+qS5LLYtjFu1FOqgyCgChJi+dgE2sIB0k3toA3HSelXBA78VCkKV/JC6lksb6xkJNzbdPFk9p1cOY3/AM2+iBDnYdwi8m9RxpFpKp9R6w+dQmwTYt+Tluy2OzI23NiJiPUqM39qlNghE5B7htU//PXH4KKICJzUQvHaW8skhMbWyKilQBGxlIIDDtasrx8KJsDN8oLmWDad9dRnKW81k80eO3GVkXOf5cn4+qoI6mr5XSg7S2NNnMTNOFbu1SIhT4gUJN0WGQMjUQcDvwMasfEfEVkSOUAtAFAJQHkPOdda7zTn0car7zvPzFWijx5Yc3qpXKk+8tvQx5rrnP6HofM52rvyt/nNVdrW7O/0dqlebsMc8/prH7u8/Na1ppHiO+DfVPB7mCA3VZGlfU925H3nS2cDd+gKfNd36VTcWzJM5PctOFfniT4LqvMekKAKAqeUOwY7xUWUuFSRZFCNp66HKk444NAN2vJyKO6e7Uv0siBH63VZVxjK8M7uNLEWIr8joCGjzIIGk6RrcECIvnJ3YzpJ3lc4qLAfl2Q8lw8hmljVVWOJU0AAEAyNvBzkhR/koSVcGwRZNdN00v0eaKWaYnSzJKCut1OniyE7sfw0sQc7A5PwL0cMNzcNHbdFKsLFdGJAzRajoBYbicZ3YpYEyTkbEz3bmSUm8UJMOpjC506Oruxk/GlgOtyTia0S0dpGWMqYpCQJYyhyjKwGMjypYWLWysdB1M7SPp062wCFHcAoAGe/xwPCpJJooCPe3aRIXkOlRjJ8zgfOgFguVcuFOSjaX9TYBx8CPjQD1CFPA+UN301zNIODSNjyG4fgBV2wkfDha0qWIfnlc4ra9JqPROZ3tXflb/Oaq7W92d/o7VK83Yjc8/prH7u8/Na1qpHO74N9U8HuYNRuqxoV5dz1XmovtUEkR4xvkD+V94/ENVbrEWWVHJ1Q7tLkuxWr0HuVl7Mu0LCCKeSKO4E/SaNGfqwhUrqU44muOdYrLflpNFYXTyFZZYbt7WJyMCQ5ARnA4kA78ccUILe+vZrG4s1kmaeO4boJC4UFZsZR00gbjvBHduoAjv5r2+uIIpnghtAiuYwheWWTJxl1ICqFPAd9ANbd25c2ttGhKtdz3Jt4nK4QanIEhUHgFwceNCbl1Z2VxFKqNO80TRvqZ1QOsg06SCoAwQW3Y3Y4mpBkIuUtwuzLu5eZmljuJoocImPqnKrkAb8gEn9Ki5BO27tW4TZ1pMsx6SZ7ZJMxoysLhlDdXG7GTj8c0uDqGVodqx2cBEcJhMsgWKIa3TG7UB4Yz57sUuCZa7Tnvby5jil6GG1KJqVVdpZmBLBtW4KuBuHHVxFLgL6+uo4IGeQCVp+ik0oNJDOwyoYZG4bvOpBd2zPqkkaUmJQQqlVHZHXbUBvGeA9R8aApLXbk72f05gEGS3QEDAiDY3vx1Y354eqpBK23tAsbXQymK5bSQyBshgGUjPA4z/0KBSDsfaJG0prSPSIUj6RuoNTSHSDl+/jx9VCE3L/lHe9DbTSZwQjafaO5fxNbsLHxZWt9zTin5InOPBau6KVM5oZHonM72rvyt/nNVdre7O/0dmlebsMc83prH7u8+drWqkc7jfVPB7mEWrIhXl3NdzZ33R3ek8JUK+8b1+RrmVeLNCjk6HvpsuWa3qaLltDr2rspcsuRdb1bSw6sfA+6qspYxjnD2NHa2EZgTSkN3FO43kt1uuzsd5JzvJoCbzgJ0lzsuNN7/TBLj/w4ly7eW8fGig55FLo2ntZG3M0kEig8SjK41D1Z3UQDPOFKOm2bcjfFDemORv4V6TC6ifAMuKKFN204DBc9ZgSB3kLjJ8hqX4ihJ5FsxTJsvaDEHTG17pP2pJZCWOP5VCjP87VBBbcsJej2Ts8kE6ZbFiAMkhdLEAd53cKAsYoCm17QP2zZ3Dvj7byAsPdwHqFCTnm1Top9qQueut4ZD46JRlG9+DUgkc5MJmhthGWH+2wgsu4qAWBYeVSYqRuRd1I9ldWcpzPbdJEc8WVg3RN684I91SQmxLuHDbFYZ4wFfeTihPQp+UWbVdjLgsyM2F72fo1CKfDewFQFLTYlr0e1pV4kWUeojvYvlm95JPvqQg1zq7Q0wxwg75H1Efyp/wAyK69GhvKr/Q5VVlsxGep5aasxwzmgPReZ3tXflb/vVXa1uzv9HapXm7DHPMPrbL2Lv52taqRzuN1U8NE9zDSKAcKdQ3b8Y/CrC1VVCv8AuOWd0YpEkXijBh68HOKTMSRisX0Mo3ZHI49rfZVtdNFcspZwuYnDuCgYDOnB3Z3Z8cVSXtyuspbI3ZkRS2uIVdWR1DKwIZSMgg8QRWJsIGzdgwQNqjQ6tIQMzM5VBwVSxOlfUKATaewYLh0kkU9IgKq6O0b6TxUshBI3DdQEi72ZDJCYHjVoiukxkdXSOAxSwGtm7HjgDCPWdQALPI7vgZwA7EkAZOAKWIIsXJa2WB7dYyIXOXQO2CTx7+/v8aWIuLecmbeWKKKRXKREGMdIw0leyc5zu7vCliUUefYELXC3J19Kq6FbpG7PeuOBB76WMhL7k7DLKJuukunSXido2de5XKnrCgH73ZEUoRWBxGQUCsVAK9k7u8UIEt9jxJO86qRI4w7ZPWA4ZHDdigGl2DFk9rSX19HqPR6/EL3eXCpAu1NgxXEkUjl9UJLRlWKhSeJx35wKgWOY9hRrctdBpOkZdDZbqlM5C6fAGlzFUPLucDaPTXj4OVjxGPNe1+OatlMh4cCeq6lbqE2eVbdDNGuieI5xQk9E5ne1d+Vv85qr1a3Z3+jtUrzdhnnm9LZexd/O2rVSOdxuqfhp8mBqxs2Qr4CpRbIqjc9Z5sdqdLbmI9qEgf5Gzp+RHuqsVSDJLm6Kd+nTZo8voZnnF23NcW1+0bdHDZyxxBlB6SWbq9IQ+eoqhgN3HJ4YrlLqqnR2Q1vJ3aDi4l2fNg6II5IpEBQvG+5lIB3MpxvB357qISZ7kHG1xbwO1xctOZZHGZ5CjR28yK6shbBBVgOFSgLnlpCR9KkWWdDHZiRRHNIih9UgDaVOOCj4UJKnlRcSRbGtpo5pllP0cmTpXLMZiuvUSd/6VFyDW2uzNLTFZpmjKFCryM2iRCcsjE5GQcf5akWMDyb29crbbLuGnkd7m6MMyudSujFt4HcVx3e+sbhDebU2q6X1rEvo3WUSe0wHRfDS/wARWRkLtuRhd2irI6rIZNag4BCAEfiaEHFjOzX9xEZGKpGjBNXZL8TUkFNZXcq218xuJXdJ5Y4iSOoFAKjhvxvznuoQcba2vOuxkuUlZZisbFxjeXbB3EcKkhVJO19rSJtOytkkkCMH6bgQ5CgqM4yCNxPtCoJuaPlFtIW9vJKeKqdPrY9kfGt+GhWWVGJ1NWJl4cSuPCGJO87yd5Pie+rojdNOhU766nJqQghoSeicz3au/KD96q9Wt2d/o7VJ83YZ55fSWXs3Xztq1UjncbapyJ8mCFWNCvIGmpJuX/Ijav0a6Qk4R/q38j2T8cV4ahh+LEtt01PXg5uHInuTecLZstrabSQrqguJ4545QR9W7lRIkik54gEEZ4nhiqipZ1Q2nJ/Zsr30t7KhjQwRwQoxBchTqd20kgAnGBxoSZjm1hhgtYrvqhyZ4WGrDSNJOgiGPVg/GoQIaHlfhrfaUgOQLYQ+TIHZ/wD7qj3VKgoeWv8AgNqPH6EPxWnQg2uzII7ctbR4xiabTqyUV2BGQd+8s3f/AA0JKHm02HALWGXTqkRpQjsS2jLEEICcL4bvCiEnHLCeVYnusRmKG4WQYDdLiIhDvzjHGpILXa0ivebPdd4YTFT4qyoR+lCOo3su2xte7fua3hHvBNSE3KLZsBFrtIngHvHz3M8gIx/lVf8AjoQN7e3cnovu7f8AMvCpMVJW0oiu0dlFxh3+lyOOOGcIdPuGB7qgnqRedLa+p0t1O5evJ7R7A9wyffXfpEFkWRfhDjVSa6oxDAV3TjhigEIoSeh8z/au/KD96q9Wt2d/o7dJ83YZ55vSWXs3Xzt61UjncbapyJ8mDUVY2leFArMgUilri565yUuYtoWyidEleLqsHUN3bmAPiB+BqoVDDcGZUTZdi0YCfixa7mmFmgTowiiPGnRgadPhjhivCe4hQ8nLRGVltoFZSCrCJAQRwION1AR7PknaqgDW8LtxZmjVizHexJIyckmosQLY8mLdI2iaGNouleREZQyrrxnAPrzQEyDZdvCG0RRRh8B9KKurwDY48TQkj2t3aQJ9WY0Qngg3Z8lG45z8DQDsNtbzRaFVHizvUb1zx3j31IBtgWx05hTqLpTj1V8F37hQDZ2BEJY5Y1CMuoHSSNSspGG8e40A8NhwaXURrpk9IuWw/tDO+hFjibk/bvEsLRKYl3rGc6R5DNSRYi7dt7eFPpMqAtAp6NizalzwCnO7JwPXWyCN0j0am6mueRI2K5Txm9umlkaRzlmYsfM93u4e6rpFGjGI1NkKlI9XOVy9RiszAKkkQ0B6FzP9q78oPnNVerW7O/0duk+bsNc8npLL2br529aqTzON1U5EMHirG1dCui1mAJpuoQuuSe2zaXAc9hurIP5fH1kca8OPw3HjX1TY9eDxCxPReh7bHIGAIOQRkEd4qoKitWylpRUc26HVDIzvKHb81vJpjt+kXqdbLjBfXk9VDuGgZ3/xChBBt+V1xkCSzZdUauMF27Tb89TdhQT48BQXHv8AWR3gy1t1zMsbREucRuxCyE6N43E8MbuNBc5gXBKi3IzpLBZJNJ3g5IK47zj1g1AJGw7rRmJIOjXQzLqZ98m7qHK+Bzn1cKkHcm3p1Cf7N1nUsPrG05ChiuejznfjhQD1pt1nmEXQsO2HfLaVK8Ap09YHI37uPfQF2KAKA8q5x9vdNIIEPUjPWxwZ/wDlVkpWF4beK7dSvVLE8R3Dbshi67KnLQKAKAQ0JPQeaDtXflB+9VerW7O/0duk+bsN88Y+ss/Zuvnb1qpHO421XkaYPFWNCvIFZAKAUVO4ueic2/KThayn7lj4fYP6VXqpgrf5Wdzt03Gf9p/Y9EFcM7ZyzgEA8TnHu40A3exM0bqh0syMFb7LEEA+40IKYbHnwmbhmYEdJvKhwCxGMDI7X4DwoBZ9lT9JqSchPslmPeD3g9wPnnuoBZNm3IA0zgnC72zxw4bAHDtJ49mgLTZ8brGqyMHcZ1MAQCcnhn3UJJOKAKEKZTl1yk+jR9HGfrpAcfyL3sf0rpU7BrO7MvKhz8fi0hblbzHkRq1IlitXEqSBaAMUAhFSSeg80Pau/KD5zVXa1uzv9HcpHm7DXPH6Sy9m6+dvWqkc7jbVeRPkwiirGhXUFxWaBVHobZnBKjOKxV7U3JRqrscyRFeII91Ee1dlCsVN0OUbBBBwRvBHEEcCD8KK1HJZdhdW6pueq8jeVf0krFJgSBW1fz4xhh+ORVVx+C4Lrt5VLJgcZxW5V3NBLdIsuXYKAulcnizb2A8TgL8a5x0lIlzeh8OspQEFkZRqBRNzHwO9gfIUA5cSkNpM4UhclcHO4klh4jG7PdihA19KOvT0+WAOoBTjeV06t3VO5sDv91Bc6adgrETqd4GQurQTk78eor8KC4QbUEZ+ukznAUaSCSSP0eMY/vQIpcI4PAg927fvHGhJT8qOUCWkeo9Zz2EzxPifUK9WFwjp3WTbqp5MVi2wNvuvoeNX128ztJIdTMck/oPUKt8UTYmIxuiFVfI57lc7VSOa2GIYoAoBcUIEIqST0Dmi7V15QfOaq7Wt2d/o7tI83b7GueH0ln7N187etVI53G2q8jTCgVZGlcOo1JIA4ncKly2QyRMymltoQihR3fjXOc5XKe5rUag5iouqbGVkUr9oWYyHVc47SD+JfFf5h+NZpI5DBY2kYIA6PblsqwIcHcDg4we/yqHubImVwa1W6t0PQtj7aWaMrcIhYjrYbOvOAdIYcTu3VwcThFjddux28Pikc2zty6uYBHDq0BsfwYyoUkEqB4bh8K8N+h7bdTqwuoJiTpUOeOQM/Hw3n40BOeyjJyVGTvJG4nfneRQkQWEY4IBvB3bt4GAd3q3UBx/oyL7A7vHu/wD4PgKEWKnlHyiislIADSsOrGD4knLeAyTXtweCkxDtNE9Tx4vGNgTTVx5NtK/eeQySnUx+AHcAO4VaocOyJuVhWJZ3SuzOIlbjUgUJFxQCAUAtCBDQlTf80XauvKD96q9Wt2d/o7tI83b7G+eH0ln7Nz87etVI5nG2q8rTCrVjQrpJsJgj5IyOHl66xlRVQziWymhBzvFeBUtoe5FuRdoagAyuVxxwoYeZHGpalw5bEI7RcKfRtu3EEqQTwOk8fjWbo3NMGyNcpOQoB0ecdXhwO7if1rDQzGbcaioUkpHg5PFn7t/q4+8eFQqIu4RVTU0mxOV9xGSk6pKM7mBIdQeGftDuz6q5mIwF/wAmHSgxmXR5r4dqQ9GrsFUPvAABJHuFctzHItlOk17XJdCfZtkZGdJ3rnwrEzHZJQoLMQAN5JOAPfREVy2TUxcqNS6rYwvKTl8BlLXrHvlPAewO/wA67eEpLnWdLonocbFVRE/GLX3PO5pWdizEsxOSScknzrvtYjW5U2OG5yudmU4rMgShAUAUAtAFAJQG/wCaPtXXlB+9VerW7O/0d6j+ft9jPPD6Sz9m5+dvWmk8zjZVuVDC1ZEK+LmsrkWLDZt9p6rdk8D4f8q880XU3RSWWxbXMjKOqus+GQB7z4V5E0PWtlKO/smUam0qDu0rvwT669DZMyWU0OZlW6FlC0kgVtIjON7EAt69I8PP4VoXc39BFikh7P1qZJI4OCeJB4NQHREdwAQxBU9xKsvipHEcOFRZAVX0yVLpypIwRkcVYfwgjvzvrFcOkqWVNDJMQ+NbtN5PzgPHGqmFTLjfhsIPXjGfdXjbSMztF/E9Lqq5rdtTH7X25NcnMrkjuUbkHu/vXZw+DigT8UOTPipJuZStJr0p/s0f8BQCUAlALQCUAtAFAJQHoHNJ2rryg/eqvVrdnf6O7R/P2+xnnh9JZ+zc/O3rVSedxtqvIhhKsZXgqQLUkKWmy77HUb/KfD1V5Zo+p6YpOhPubQOQd4Zeyw4j3cK8x6dyJeX8kIBaMOM72U4GPZ7jU6hbE+1uFkUMvA/9GgKjbl7GjAAEyfaU6SPUT3+VEQXFsiWJllOdIHdjJ9Vei2VMqHnvmXMQ5pCxLHia9LW5UseZXZlOBWRiFAFAJihIUAUICgFFAJQBQKb/AJpO1deUHzmqvVrdnf6O9R/P2+xjni9JZ+zc/O3rTSedTdVuRDDCrGhXRKyAUAuafILjZd9nqMd/8J8fUa8ssfVD1RSdFLNlBGDvFedFVDeqXKK8tWiyFZgjeBwM+Hqr1Ro155nq5pWQWpMnmd3majhojlVdhnuiIha7RcACMcF7XratkTb/AJKa5FtohBrenual9haAKECUAUJEoBaEBQBQAaAKA33NL2rryg/eqvVrdnf6O9R939vsY54vSWfs3Xzt600nnU3VbkQw61ZGlcFxWQucmoAUJAVCpdAi2L3Zt9rGlu1868ssdtT1Ry30JkwGk6uGN9aWXvobnWtqVFqBGrSeO5P716nLns30PK38bqpX58a9CbHnvdRakC4oBKAKAKASgFoBKAXFAFAFAb7ml7V15QfvVXq1uzv9Hdo27+32R+eH0ln7N187etNK51N9W5EMOtWRCuHWKzMQIqCRCKgABQCqccN36Usi7k3sWQuTMFTgf4j6hXmyZbqejPmsgbQj1HC8FG4aTwxnP/XhSJ9t+pEidPQjyWRBxn/hbh48PP4VtSbMalbbUUWZxnPhnqtgbyN591YrOliUj13AWZ8fwPHfu+XxrPjJfYxyLbQJLPAzn8D4A+HrFQ2a+liVjVCLW1DDoJUgKAKAKAKAKAWgN7zTdq68oP3qr1a3Z3+ju0bd/b7GOeH0ln7Nz87etNJ53G+rciGGFWNCuHYrYYhQCVBIVAEoC95GWqS3aLIoZSrbj6hXhqT1ZBdp7MCxHSoilhs29hYOzwQApGxVdDL0pUkHS2rcF3Z4145WSNVEa9bKv+j0xuYqLdiXQsY4YcTA28LMEiaFwGVXMudKkFvV4+PCtGeS7fzXrfsbUSOzvwT2I8vQMluyQR5k6VZFwzMHjAyFGsZ4nie+tiLMjnIr102IVI1aioxPdA6OAXAhMcGnVGOkAkKdYElc6+JIGPKmaVYs+Zb+nUxRI0k4atT5JOyrCK4OUhtwCXXQzuJE0bhqGetnyGK1TTyxaK5fnobYYWS6o1EUy3Ke1WK6lRBpVSAB3DcOFdnBPV8LVdqcvFsRkrkQqq9SHnDFSAoBKAUUAUAtCDe803auvKD96q9Wt2d/o71G3f2+yPzw+ks/Zufnb1ppPM43VblQw4qxoV1ToGsyAzUgKASsQFEG6krZ188DiSM4YZAyM8eO6tc0CStyLsZxSrG7MhapyrnGMCLdnH1Sbs8cV4/6yL1U9P8ANk9EEk5UTHTqWEhSSoMS4BIxnHDhUpTIk6qncOxz13RDheU7gkiO338fql7hio/r41siuX/YTGOTWyDv+tcuD9Xb4OM/Urg44Z8qf1ka7OX/AGT/AGD06IdxcsJ1YsqwhjxYRAE+ZrF1LjVLKqmTKi9q3shTbQvGmkaR8amOTgYHDH6V74YkhYjW9DxSyLI5XL1I9bdepiJQBQCUAooBaAMUIN7zTdq68oP3qr1a3Z3+jvUbd/b7I/PF6Sz9m5+dvWmk8zjdVuVDDjuqxoV5ToVsMQoAoAqAFQqXSw2UWsh0CmpBtea4fXzfdj81cWsqvDb8nXpCXkd8Gqttpl309TIO8af4dWnj8a4z2ZW31Os1935bIYnnFGLw4H/dp+td6kreBb+pxaoiJLohlq6ttDmbhRSQoBDQCUAtAFALmgDNCDe80p6115QfvVXq1uzv9Heo+7+32R+eH0ln7Nz87etVJ5nG6rcrTCrViQrynYrMxFqQFAFAFALQBQdDW83N9HFNKZHVAYwAWOMnVXIq8bnsajUvqdOlyNje5XLbQc2dyhQXjZIEbEIGJxjD51H1ca1S4Jy4fTfczhxaJPrsQeX1ykl0WjZXXQoypBGfdXppTFbAt9FuaKlIjpbpqljOZrp9DniUJCgCpAVAEoSGaAM1BAUCm+5pO1deUH71V+tbs7/R3qPu/t9jHPH27P2bn529aqTzON1V5UMKKsSFeU6FZoYi0ICpAtAGaAM0AoFLogVCTDfOgwpxuA4Duzju9ZrS6FrtVM2vVNjv/S0mc5/Csf48ZlxXDE90z9o593/W7fWbI0ZsYueqjNbdzBAoAoBM0Jsc5qALQBQC1IEoFN/zS9q68oP3qr1a3Z3+ju0fd/b7GeePSDaszquFuNzEAnJgzjPhXlpszY3LmPTUonPamU8+W4Td10/rX+9d9uJiXqcJcNKnQ66dftL/AFD+9Z/yI/Ux4EnodpMp4EHyOay48fqYcJ/oOgeo/A1kkzPUjhu9Dro2+y39JqUlYvUjhu9BOhb7Df0t/ao4zPUy4bvQOhfhof8Apb+1OKz1IyKHQv8AZbdx6rbqJIz1GRTno2+y3wNOI31IyqKYmG7S39JpxGjKoCNvstn2TU8RpORQVD9lv6T/AGqOK0ZFOmifOND7+HVb+1OK31GRTjom+y39Lf2pxGjIpyAfA/A1OdBZQCnwPwNTnb6jKp0qE8FY+Sk1CyNRdVCMVU0Do2+y39J/tTis9Rkd6CHdxyPcanOhGVRC2OO6mdArVN/zSdq68oPnNXArLkVWW9/o7lISyu7f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3657600"/>
            <a:ext cx="19050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0" y="3657600"/>
            <a:ext cx="19526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3810000"/>
            <a:ext cx="8229600" cy="4343400"/>
          </a:xfrm>
        </p:spPr>
        <p:txBody>
          <a:bodyPr/>
          <a:lstStyle/>
          <a:p>
            <a:pPr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  </a:t>
            </a:r>
            <a:endParaRPr lang="ru-RU" sz="2400" dirty="0">
              <a:latin typeface="ГОСТ тип А" charset="0"/>
              <a:ea typeface="ГОСТ тип А" charset="0"/>
              <a:cs typeface="ГОСТ тип А" charset="0"/>
            </a:endParaRPr>
          </a:p>
          <a:p>
            <a:pPr algn="just">
              <a:defRPr/>
            </a:pPr>
            <a:endParaRPr lang="ru-RU" sz="2400" dirty="0" smtClean="0">
              <a:latin typeface="ГОСТ тип А" charset="0"/>
              <a:ea typeface="ГОСТ тип А" charset="0"/>
              <a:cs typeface="ГОСТ тип А" charset="0"/>
            </a:endParaRPr>
          </a:p>
          <a:p>
            <a:pPr algn="just">
              <a:defRPr/>
            </a:pPr>
            <a:endParaRPr lang="ru-RU" sz="24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7327" y="702430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Преступление</a:t>
            </a:r>
            <a:endParaRPr lang="ru-RU" sz="28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5360" y="1278508"/>
            <a:ext cx="812427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– это предусмотренное уголовным законом общественно опасное деяние. Оно влечёт за собой уголовное наказание и характеризуется высокой степенью опасности.</a:t>
            </a:r>
            <a:endParaRPr lang="ru-RU" sz="24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3827" y="2649425"/>
            <a:ext cx="1947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Проступок</a:t>
            </a:r>
            <a:r>
              <a:rPr 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 </a:t>
            </a:r>
            <a:endParaRPr lang="ru-RU" sz="24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3827" y="3209835"/>
            <a:ext cx="811580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– это все остальные правонарушения, не признанные преступлением. Характеризуется меньшей степенью общественной опасности и вреда.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5360" y="4565298"/>
            <a:ext cx="2569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 smtClean="0">
                <a:solidFill>
                  <a:srgbClr val="C0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Правонарушение</a:t>
            </a:r>
            <a:endParaRPr lang="ru-RU" sz="28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1560" y="5178888"/>
            <a:ext cx="8048073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None/>
              <a:defRPr/>
            </a:pPr>
            <a:r>
              <a:rPr lang="ru-RU" altLang="ru-RU" sz="2400" dirty="0" smtClean="0">
                <a:latin typeface="ГОСТ тип А" charset="0"/>
                <a:ea typeface="ГОСТ тип А" charset="0"/>
                <a:cs typeface="ГОСТ тип А" charset="0"/>
              </a:rPr>
              <a:t>– это антиобщественное деяние, причиняющее вред  обществу, запрещенное законом и влекущее наказание.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smtClean="0">
                <a:solidFill>
                  <a:srgbClr val="C00000"/>
                </a:solidFill>
              </a:rPr>
              <a:t>Запомни!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8758" y="1524000"/>
            <a:ext cx="7633742" cy="3593591"/>
          </a:xfrm>
        </p:spPr>
        <p:txBody>
          <a:bodyPr>
            <a:noAutofit/>
          </a:bodyPr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3200" dirty="0">
                <a:latin typeface="ГОСТ тип А" charset="0"/>
                <a:ea typeface="ГОСТ тип А" charset="0"/>
                <a:cs typeface="ГОСТ тип А" charset="0"/>
              </a:rPr>
              <a:t>Если человек нарушил закон, он несёт </a:t>
            </a:r>
            <a:r>
              <a:rPr lang="ru-RU" sz="3200" dirty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юридическую ответственность </a:t>
            </a:r>
            <a:r>
              <a:rPr lang="ru-RU" sz="3200" dirty="0">
                <a:latin typeface="ГОСТ тип А" charset="0"/>
                <a:ea typeface="ГОСТ тип А" charset="0"/>
                <a:cs typeface="ГОСТ тип А" charset="0"/>
              </a:rPr>
              <a:t>за своё правонарушение.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3200" b="1" dirty="0" smtClean="0">
                <a:latin typeface="ГОСТ тип А" charset="0"/>
                <a:ea typeface="ГОСТ тип А" charset="0"/>
                <a:cs typeface="ГОСТ тип А" charset="0"/>
              </a:rPr>
              <a:t>Юридический (лат. – судебный, правовой)</a:t>
            </a:r>
            <a:endParaRPr lang="ru-RU" sz="3200" dirty="0" smtClean="0">
              <a:latin typeface="ГОСТ тип А" charset="0"/>
              <a:ea typeface="ГОСТ тип А" charset="0"/>
              <a:cs typeface="ГОСТ тип А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Юридическая ответственность</a:t>
            </a:r>
            <a:r>
              <a:rPr lang="ru-RU" sz="3200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 </a:t>
            </a:r>
            <a:r>
              <a:rPr lang="ru-RU" sz="3200" dirty="0" smtClean="0">
                <a:latin typeface="ГОСТ тип А" charset="0"/>
                <a:ea typeface="ГОСТ тип А" charset="0"/>
                <a:cs typeface="ГОСТ тип А" charset="0"/>
              </a:rPr>
              <a:t>— это применение мер государственного принуждения к виновному лицу за совершенное правонарушение. </a:t>
            </a:r>
          </a:p>
          <a:p>
            <a:pPr algn="ctr">
              <a:defRPr/>
            </a:pPr>
            <a:endParaRPr lang="ru-RU" sz="28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848600" cy="1600200"/>
          </a:xfrm>
        </p:spPr>
        <p:txBody>
          <a:bodyPr/>
          <a:lstStyle/>
          <a:p>
            <a:pPr algn="ctr"/>
            <a:r>
              <a:rPr lang="ru-RU" altLang="ru-RU" dirty="0" smtClean="0">
                <a:solidFill>
                  <a:srgbClr val="C00000"/>
                </a:solidFill>
              </a:rPr>
              <a:t>4 вида юридической ответственности </a:t>
            </a:r>
            <a:endParaRPr lang="ru-RU" altLang="ru-RU" dirty="0" smtClean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57400"/>
            <a:ext cx="7769225" cy="4343400"/>
          </a:xfrm>
        </p:spPr>
        <p:txBody>
          <a:bodyPr>
            <a:noAutofit/>
          </a:bodyPr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u="sng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Уголовная ответственность</a:t>
            </a:r>
            <a:r>
              <a:rPr lang="ru-RU" sz="28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 </a:t>
            </a:r>
            <a:r>
              <a:rPr lang="ru-RU" sz="2800" dirty="0" smtClean="0">
                <a:latin typeface="ГОСТ тип А" charset="0"/>
                <a:ea typeface="ГОСТ тип А" charset="0"/>
                <a:cs typeface="ГОСТ тип А" charset="0"/>
              </a:rPr>
              <a:t>– ответственность за нарушение законов, предусмотренных Уголовным кодексом; общественно опасное, посягающее на общественный строй, собственность, личность, права и свободы граждан, общественный порядок. 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FF0000"/>
              </a:solidFill>
              <a:latin typeface="ГОСТ тип А" charset="0"/>
              <a:ea typeface="ГОСТ тип А" charset="0"/>
              <a:cs typeface="ГОСТ тип А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За злостное хулиганство, кражу уголовная ответственность наступает </a:t>
            </a:r>
            <a:r>
              <a:rPr lang="ru-RU" sz="28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с 14 лет.</a:t>
            </a:r>
          </a:p>
          <a:p>
            <a:pPr>
              <a:defRPr/>
            </a:pPr>
            <a:endParaRPr lang="ru-RU" sz="24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>
                <a:solidFill>
                  <a:srgbClr val="C00000"/>
                </a:solidFill>
              </a:rPr>
              <a:t>4 вида юридической ответственности </a:t>
            </a:r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929" y="2057400"/>
            <a:ext cx="8153400" cy="3724275"/>
          </a:xfrm>
        </p:spPr>
        <p:txBody>
          <a:bodyPr>
            <a:no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 sz="3000" b="1" u="sng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Административная ответственность</a:t>
            </a:r>
            <a:r>
              <a:rPr lang="ru-RU" sz="30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 </a:t>
            </a:r>
            <a:r>
              <a:rPr lang="ru-RU" sz="3000" dirty="0" smtClean="0">
                <a:latin typeface="ГОСТ тип А" charset="0"/>
                <a:ea typeface="ГОСТ тип А" charset="0"/>
                <a:cs typeface="ГОСТ тип А" charset="0"/>
              </a:rPr>
              <a:t>применяется за нарушения, предусмотренные кодексом об административных правонарушениях.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3000" dirty="0" smtClean="0">
                <a:latin typeface="ГОСТ тип А" charset="0"/>
                <a:ea typeface="ГОСТ тип А" charset="0"/>
                <a:cs typeface="ГОСТ тип А" charset="0"/>
              </a:rPr>
              <a:t>К административным нарушения относятся: нарушение правил дорожного движения, нарушение противопожарной безопасности.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3000" dirty="0" smtClean="0">
                <a:latin typeface="ГОСТ тип А" charset="0"/>
                <a:ea typeface="ГОСТ тип А" charset="0"/>
                <a:cs typeface="ГОСТ тип А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За административные правонарушения к ответственности привлекаются </a:t>
            </a:r>
            <a:r>
              <a:rPr lang="ru-RU" sz="3000" b="1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с 16 лет.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>
                <a:solidFill>
                  <a:srgbClr val="C00000"/>
                </a:solidFill>
              </a:rPr>
              <a:t>4 вида юридической ответственности </a:t>
            </a:r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829" y="1840650"/>
            <a:ext cx="8229600" cy="3593591"/>
          </a:xfrm>
        </p:spPr>
        <p:txBody>
          <a:bodyPr>
            <a:noAutofit/>
          </a:bodyPr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ru-RU" sz="3200" b="1" u="sng" dirty="0" smtClean="0">
                <a:latin typeface="ГОСТ тип А" charset="0"/>
                <a:ea typeface="ГОСТ тип А" charset="0"/>
                <a:cs typeface="ГОСТ тип А" charset="0"/>
              </a:rPr>
              <a:t>	</a:t>
            </a:r>
            <a:r>
              <a:rPr lang="ru-RU" sz="3200" b="1" i="1" u="sng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Дисциплинарная </a:t>
            </a:r>
            <a:r>
              <a:rPr lang="ru-RU" sz="3200" b="1" i="1" u="sng" dirty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ответственность </a:t>
            </a:r>
            <a:r>
              <a:rPr lang="ru-RU" sz="3200" dirty="0">
                <a:latin typeface="ГОСТ тип А" charset="0"/>
                <a:ea typeface="ГОСТ тип А" charset="0"/>
                <a:cs typeface="ГОСТ тип А" charset="0"/>
              </a:rPr>
              <a:t>– это нарушение трудовых обязанностей, т.е. нарушение трудового законодательства, к примеру: прогул без уважительной причины, опоздания на работу</a:t>
            </a:r>
            <a:r>
              <a:rPr lang="ru-RU" sz="3200" dirty="0" smtClean="0">
                <a:latin typeface="ГОСТ тип А" charset="0"/>
                <a:ea typeface="ГОСТ тип А" charset="0"/>
                <a:cs typeface="ГОСТ тип А" charset="0"/>
              </a:rPr>
              <a:t>.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200" b="1" u="sng" dirty="0" smtClean="0">
                <a:latin typeface="ГОСТ тип А" charset="0"/>
                <a:ea typeface="ГОСТ тип А" charset="0"/>
                <a:cs typeface="ГОСТ тип А" charset="0"/>
              </a:rPr>
              <a:t>	</a:t>
            </a:r>
            <a:r>
              <a:rPr lang="ru-RU" sz="3200" b="1" i="1" u="sng" dirty="0" err="1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Гражданско</a:t>
            </a:r>
            <a:r>
              <a:rPr lang="ru-RU" sz="3200" b="1" i="1" u="sng" dirty="0" smtClean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–правовая </a:t>
            </a:r>
            <a:r>
              <a:rPr lang="ru-RU" sz="3200" b="1" i="1" u="sng" dirty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ответственность</a:t>
            </a:r>
            <a:r>
              <a:rPr lang="ru-RU" sz="3200" b="1" i="1" dirty="0">
                <a:solidFill>
                  <a:srgbClr val="FF0000"/>
                </a:solidFill>
                <a:latin typeface="ГОСТ тип А" charset="0"/>
                <a:ea typeface="ГОСТ тип А" charset="0"/>
                <a:cs typeface="ГОСТ тип А" charset="0"/>
              </a:rPr>
              <a:t> </a:t>
            </a:r>
            <a:r>
              <a:rPr lang="ru-RU" sz="3200" dirty="0">
                <a:latin typeface="ГОСТ тип А" charset="0"/>
                <a:ea typeface="ГОСТ тип А" charset="0"/>
                <a:cs typeface="ГОСТ тип А" charset="0"/>
              </a:rPr>
              <a:t>регулирует имущественные отношения. Наказания к правонарушителю: возмещение вреда, уплата ущерба. Наступает с </a:t>
            </a:r>
            <a:r>
              <a:rPr lang="ru-RU" sz="3200" b="1" dirty="0">
                <a:latin typeface="ГОСТ тип А" charset="0"/>
                <a:ea typeface="ГОСТ тип А" charset="0"/>
                <a:cs typeface="ГОСТ тип А" charset="0"/>
              </a:rPr>
              <a:t>18 лет.</a:t>
            </a:r>
          </a:p>
          <a:p>
            <a:pPr algn="just">
              <a:defRPr/>
            </a:pPr>
            <a:endParaRPr lang="ru-RU" sz="2800" dirty="0">
              <a:latin typeface="ГОСТ тип А" charset="0"/>
              <a:ea typeface="ГОСТ тип А" charset="0"/>
              <a:cs typeface="ГОСТ тип А" charset="0"/>
            </a:endParaRPr>
          </a:p>
          <a:p>
            <a:pPr algn="just">
              <a:defRPr/>
            </a:pPr>
            <a:endParaRPr lang="ru-RU" sz="2800" dirty="0">
              <a:latin typeface="ГОСТ тип А" charset="0"/>
              <a:ea typeface="ГОСТ тип А" charset="0"/>
              <a:cs typeface="ГОСТ тип А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smtClean="0">
                <a:solidFill>
                  <a:srgbClr val="C00000"/>
                </a:solidFill>
              </a:rPr>
              <a:t>Правонарушения подростков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629" y="1849117"/>
            <a:ext cx="8382000" cy="3593591"/>
          </a:xfrm>
        </p:spPr>
        <p:txBody>
          <a:bodyPr>
            <a:noAutofit/>
          </a:bodyPr>
          <a:lstStyle/>
          <a:p>
            <a:r>
              <a:rPr lang="ru-RU" altLang="ru-RU" sz="3200" dirty="0" smtClean="0">
                <a:latin typeface="ГОСТ тип А" charset="0"/>
                <a:ea typeface="ГОСТ тип А" charset="0"/>
                <a:cs typeface="ГОСТ тип А" charset="0"/>
              </a:rPr>
              <a:t>«Хулиганство» Ст. 213 УК РФ;</a:t>
            </a:r>
          </a:p>
          <a:p>
            <a:r>
              <a:rPr lang="ru-RU" altLang="ru-RU" sz="3200" dirty="0" smtClean="0">
                <a:latin typeface="ГОСТ тип А" charset="0"/>
                <a:ea typeface="ГОСТ тип А" charset="0"/>
                <a:cs typeface="ГОСТ тип А" charset="0"/>
              </a:rPr>
              <a:t>«Мошенничество» Ст. 159 УК РФ;</a:t>
            </a:r>
          </a:p>
          <a:p>
            <a:r>
              <a:rPr lang="ru-RU" altLang="ru-RU" sz="3200" dirty="0" smtClean="0">
                <a:latin typeface="ГОСТ тип А" charset="0"/>
                <a:ea typeface="ГОСТ тип А" charset="0"/>
                <a:cs typeface="ГОСТ тип А" charset="0"/>
              </a:rPr>
              <a:t>«Вымогательство» Ст. 163 УК РФ;</a:t>
            </a:r>
          </a:p>
          <a:p>
            <a:r>
              <a:rPr lang="ru-RU" altLang="ru-RU" sz="3200" dirty="0" smtClean="0">
                <a:latin typeface="ГОСТ тип А" charset="0"/>
                <a:ea typeface="ГОСТ тип А" charset="0"/>
                <a:cs typeface="ГОСТ тип А" charset="0"/>
              </a:rPr>
              <a:t>«Кража» Ст. 158 УК РФ.</a:t>
            </a:r>
            <a:r>
              <a:rPr lang="ru-RU" altLang="ru-RU" sz="3200" u="sng" dirty="0" smtClean="0">
                <a:latin typeface="ГОСТ тип А" charset="0"/>
                <a:ea typeface="ГОСТ тип А" charset="0"/>
                <a:cs typeface="ГОСТ тип А" charset="0"/>
              </a:rPr>
              <a:t>  </a:t>
            </a:r>
            <a:endParaRPr lang="ru-RU" altLang="ru-RU" sz="3200" dirty="0" smtClean="0">
              <a:latin typeface="ГОСТ тип А" charset="0"/>
              <a:ea typeface="ГОСТ тип А" charset="0"/>
              <a:cs typeface="ГОСТ тип А" charset="0"/>
            </a:endParaRPr>
          </a:p>
          <a:p>
            <a:r>
              <a:rPr lang="ru-RU" altLang="ru-RU" sz="3200" dirty="0" smtClean="0">
                <a:latin typeface="ГОСТ тип А" charset="0"/>
                <a:ea typeface="ГОСТ тип А" charset="0"/>
                <a:cs typeface="ГОСТ тип А" charset="0"/>
              </a:rPr>
              <a:t>«Распитие спиртных напитков» Ст. 162 УК РФ;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AWJJH2MPE6E2-42960646-1284</_dlc_DocId>
    <_dlc_DocIdUrl xmlns="4a252ca3-5a62-4c1c-90a6-29f4710e47f8">
      <Url>http://edu-sps.koiro.local/Kostroma_EDU/Kos_sch_4/_layouts/15/DocIdRedir.aspx?ID=AWJJH2MPE6E2-42960646-1284</Url>
      <Description>AWJJH2MPE6E2-42960646-1284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F6ED07F85D631468FBFADC55EE9A6C4" ma:contentTypeVersion="50" ma:contentTypeDescription="Создание документа." ma:contentTypeScope="" ma:versionID="7a0d6fec825aefddc940b983655dcd6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7baaefd4cba47a704e7656cd0bac5a0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2BE372-F3E7-42E1-9625-AA685A3CB3E7}"/>
</file>

<file path=customXml/itemProps2.xml><?xml version="1.0" encoding="utf-8"?>
<ds:datastoreItem xmlns:ds="http://schemas.openxmlformats.org/officeDocument/2006/customXml" ds:itemID="{44A7E0C4-A3D5-4E26-B457-BFBF3CBC86D1}"/>
</file>

<file path=customXml/itemProps3.xml><?xml version="1.0" encoding="utf-8"?>
<ds:datastoreItem xmlns:ds="http://schemas.openxmlformats.org/officeDocument/2006/customXml" ds:itemID="{829CE44B-FA96-46C2-B3A9-F050DB59286A}"/>
</file>

<file path=customXml/itemProps4.xml><?xml version="1.0" encoding="utf-8"?>
<ds:datastoreItem xmlns:ds="http://schemas.openxmlformats.org/officeDocument/2006/customXml" ds:itemID="{EBA1E56C-396D-405D-A0F3-444E73FF5C49}"/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1026</TotalTime>
  <Words>525</Words>
  <Application>Microsoft Macintosh PowerPoint</Application>
  <PresentationFormat>Экран (4:3)</PresentationFormat>
  <Paragraphs>60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ГОСТ тип А</vt:lpstr>
      <vt:lpstr>Calibri</vt:lpstr>
      <vt:lpstr>Gill Sans MT</vt:lpstr>
      <vt:lpstr>Impact</vt:lpstr>
      <vt:lpstr>Wingdings</vt:lpstr>
      <vt:lpstr>Arial</vt:lpstr>
      <vt:lpstr>Эмблема</vt:lpstr>
      <vt:lpstr>Я и Закон</vt:lpstr>
      <vt:lpstr>          Что такое ЗАКОН?</vt:lpstr>
      <vt:lpstr>Презентация PowerPoint</vt:lpstr>
      <vt:lpstr>Презентация PowerPoint</vt:lpstr>
      <vt:lpstr>Запомни!</vt:lpstr>
      <vt:lpstr>4 вида юридической ответственности </vt:lpstr>
      <vt:lpstr>4 вида юридической ответственности </vt:lpstr>
      <vt:lpstr>4 вида юридической ответственности </vt:lpstr>
      <vt:lpstr>Правонарушения подростков</vt:lpstr>
      <vt:lpstr>Уголовная ответственность с 14 лет</vt:lpstr>
      <vt:lpstr>Уголовная ответственность                        с 14 лет</vt:lpstr>
      <vt:lpstr>Памятка школьнику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Индивидуальность</dc:title>
  <dc:creator>Денис</dc:creator>
  <cp:lastModifiedBy>Пользователь Microsoft Office</cp:lastModifiedBy>
  <cp:revision>95</cp:revision>
  <cp:lastPrinted>1601-01-01T00:00:00Z</cp:lastPrinted>
  <dcterms:created xsi:type="dcterms:W3CDTF">1601-01-01T00:00:00Z</dcterms:created>
  <dcterms:modified xsi:type="dcterms:W3CDTF">2020-11-06T10:04:13Z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0x0101008F6ED07F85D631468FBFADC55EE9A6C4</vt:lpwstr>
  </property>
  <property fmtid="{D5CDD505-2E9C-101B-9397-08002B2CF9AE}" pid="4" name="_dlc_DocIdItemGuid">
    <vt:lpwstr>171b5db1-8d49-4b6f-8bb0-31ef0e7aaaa8</vt:lpwstr>
  </property>
</Properties>
</file>