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0-30T16:23:36.765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EC1E-BD17-4FBC-A186-A11F16D59BA0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B054-30A7-418A-B738-EDBACC801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B0682-8F1E-416F-A856-7D4078767E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23E3-50CA-44A3-86A0-930168DE82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t>24.01.2021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BD80-27A6-4AA5-A0C8-06DBB816C6B2}" type="datetime1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8DFE-BE58-442D-9973-A44657B97547}" type="datetime1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EC15-3400-4013-AEBF-D9BB3E9DA569}" type="datetime1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FCC7-2D61-48B2-8EE1-F48667E5C598}" type="datetime1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5B10-AD58-4DAA-A4D3-F90F98359CA5}" type="datetime1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8F93-560C-4B39-B63B-3C1C9359AB9B}" type="datetime1">
              <a:rPr lang="ru-RU" smtClean="0"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6CA1-213E-4B23-A0DD-D398213AB357}" type="datetime1">
              <a:rPr lang="ru-RU" smtClean="0"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98F-9437-498A-AEE6-3DF0163D8BB0}" type="datetime1">
              <a:rPr lang="ru-RU" smtClean="0"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33E9077-633C-47BB-B539-27D2DBA6A00D}" type="datetime1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t>24.01.2021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785794"/>
            <a:ext cx="4643470" cy="228601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Безопасный </a:t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интернет</a:t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Памятка для обучающихся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FFFF00"/>
                </a:solidFill>
              </a:rPr>
              <a:t>Мы хотим, чтоб интернет был вам другом много лет!</a:t>
            </a:r>
          </a:p>
          <a:p>
            <a:pPr algn="ctr"/>
            <a:r>
              <a:rPr lang="ru-RU" sz="2000" dirty="0">
                <a:solidFill>
                  <a:srgbClr val="FFFF00"/>
                </a:solidFill>
              </a:rPr>
              <a:t>Будешь знать </a:t>
            </a:r>
            <a:r>
              <a:rPr lang="ru-RU" sz="2000" b="1" i="1" u="sng" dirty="0">
                <a:solidFill>
                  <a:srgbClr val="C00000"/>
                </a:solidFill>
              </a:rPr>
              <a:t>семь правил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FFFF00"/>
                </a:solidFill>
              </a:rPr>
              <a:t>этих -</a:t>
            </a:r>
            <a:r>
              <a:rPr lang="ru-RU" sz="2000" dirty="0">
                <a:solidFill>
                  <a:srgbClr val="FFFF00"/>
                </a:solidFill>
              </a:rPr>
              <a:t> смело плавай в интернете!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</a:rPr>
              <a:t> </a:t>
            </a:r>
            <a:r>
              <a:rPr lang="ru-RU" sz="2400" b="1" kern="0" dirty="0">
                <a:solidFill>
                  <a:srgbClr val="7030A0"/>
                </a:solidFill>
              </a:rPr>
              <a:t>Если что-то непонятно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kern="0" dirty="0">
                <a:solidFill>
                  <a:srgbClr val="7030A0"/>
                </a:solidFill>
              </a:rPr>
              <a:t> страшно или неприятно,</a:t>
            </a:r>
            <a:br>
              <a:rPr lang="ru-RU" sz="2400" b="1" kern="0" dirty="0">
                <a:solidFill>
                  <a:srgbClr val="7030A0"/>
                </a:solidFill>
              </a:rPr>
            </a:br>
            <a:r>
              <a:rPr lang="ru-RU" sz="2400" b="1" kern="0" dirty="0">
                <a:solidFill>
                  <a:srgbClr val="7030A0"/>
                </a:solidFill>
              </a:rPr>
              <a:t> Быстро к </a:t>
            </a:r>
            <a:r>
              <a:rPr lang="ru-RU" sz="2400" b="1" kern="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взрослым</a:t>
            </a:r>
            <a:r>
              <a:rPr lang="ru-RU" sz="2400" b="1" kern="0" dirty="0">
                <a:solidFill>
                  <a:srgbClr val="7030A0"/>
                </a:solidFill>
              </a:rPr>
              <a:t> поспеши,</a:t>
            </a:r>
            <a:br>
              <a:rPr lang="ru-RU" sz="2400" b="1" kern="0" dirty="0">
                <a:solidFill>
                  <a:srgbClr val="7030A0"/>
                </a:solidFill>
              </a:rPr>
            </a:br>
            <a:r>
              <a:rPr lang="ru-RU" sz="2400" b="1" kern="0" dirty="0">
                <a:solidFill>
                  <a:srgbClr val="7030A0"/>
                </a:solidFill>
              </a:rPr>
              <a:t> Расскажи и покажи.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/>
              <a:t> </a:t>
            </a:r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Спрашивай взрослых</a:t>
            </a:r>
            <a:b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85776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Всегда спрашивай родителей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о незнакомых вещах в Интернете.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Они расскажут, что безопасно делать, а что нет.</a:t>
            </a: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 и всюду на планете,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Есть опасность в </a:t>
            </a:r>
            <a:r>
              <a:rPr lang="ru-RU" sz="2400" b="1" kern="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интернете</a:t>
            </a: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 опасность исключаем,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Если фильтры подключаем.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Установи фильтр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4214818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не сталкиваться с неприятной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огорчительной информацией в интернете, установи на свой браузер фильтр, или попроси сделать это взрослых — тогда можешь смело пользоваться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интересными тебе страничками в интернете.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3287459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14712" y="157161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</a:rPr>
              <a:t>Не хочу попасть в беду —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Антивирус заведу!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Всем, кто ходит в интернет,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Пригодится наш совет.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 </a:t>
            </a:r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Не открывай файлы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4429132"/>
            <a:ext cx="8249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скачивай и не открывай неизвестные тебе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присланные незнакомцами файлы из Интернета.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избежать заражения компьютера вирусом,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установи на него специальную программу — антивирус!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161" y="1142984"/>
            <a:ext cx="3723744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500174"/>
            <a:ext cx="485778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</a:rPr>
              <a:t>Иногда тебе в сети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Вдруг встречаются вруны.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Ты мошенникам не верь,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Информацию проверь! 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Не спеши отправлять SMS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14403" y="4286256"/>
            <a:ext cx="88295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хочешь скачать картинку или мелодию,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 тебя просят отправить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не спеши!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Сначала проверь этот номер в интернете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безопасно ли отправлять на него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 не обманут ли тебя.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Сделать это можно на специальном сайте.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357298"/>
            <a:ext cx="3333746" cy="2500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9124" y="1785926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Злые люди в Интернете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Расставляют свои сети.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незнакомыми людьми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 на встречу не иди!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Осторожно с незнакомыми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4572008"/>
            <a:ext cx="851566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встречайся без родителей с людьми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 Интернета вживую.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Интернете многие люди рассказывают о себе неправду.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грубиянами в сети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Разговор не заводи.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Ну и сам не оплошай -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Никого не обижай. 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Будь дружелюбен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00100" y="4429132"/>
            <a:ext cx="7717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Общаясь в Интернете, будь дружелюбен с другими.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 пиши грубых слов!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Ты можешь нечаянно обидеть человека,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читать грубости так же неприятно, как и слышать.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000108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Чтобы вор к нам не пришёл,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чужой нас не нашёл,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Телефон свой, адрес, фото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 интернет не помещай</a:t>
            </a:r>
            <a:b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другим не сообщай. 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pPr>
              <a:buNone/>
            </a:pPr>
            <a:r>
              <a:rPr lang="ru-RU" sz="24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6429420" cy="121447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b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Не рассказывай о себе</a:t>
            </a:r>
            <a:b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4429132"/>
            <a:ext cx="77553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 рассказывай о себе незнакомым людям: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ты живешь, учишься,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свой номер телефона.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должны знать только твои друзья и семья!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05759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F6ED07F85D631468FBFADC55EE9A6C4" ma:contentTypeVersion="50" ma:contentTypeDescription="Создание документа." ma:contentTypeScope="" ma:versionID="7a0d6fec825aefddc940b983655dcd6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7baaefd4cba47a704e7656cd0bac5a0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AWJJH2MPE6E2-42960646-1299</_dlc_DocId>
    <_dlc_DocIdUrl xmlns="4a252ca3-5a62-4c1c-90a6-29f4710e47f8">
      <Url>http://edu-sps.koiro.local/Kostroma_EDU/Kos_sch_4/_layouts/15/DocIdRedir.aspx?ID=AWJJH2MPE6E2-42960646-1299</Url>
      <Description>AWJJH2MPE6E2-42960646-1299</Description>
    </_dlc_DocIdUrl>
  </documentManagement>
</p:properties>
</file>

<file path=customXml/itemProps1.xml><?xml version="1.0" encoding="utf-8"?>
<ds:datastoreItem xmlns:ds="http://schemas.openxmlformats.org/officeDocument/2006/customXml" ds:itemID="{064E6C98-B777-47EA-A387-53B0EFA766AF}"/>
</file>

<file path=customXml/itemProps2.xml><?xml version="1.0" encoding="utf-8"?>
<ds:datastoreItem xmlns:ds="http://schemas.openxmlformats.org/officeDocument/2006/customXml" ds:itemID="{BE0FF7F3-7F79-41C4-A265-517DA6E77748}"/>
</file>

<file path=customXml/itemProps3.xml><?xml version="1.0" encoding="utf-8"?>
<ds:datastoreItem xmlns:ds="http://schemas.openxmlformats.org/officeDocument/2006/customXml" ds:itemID="{3BC4614E-3B0A-4A3A-8975-6F53B67B1BC4}"/>
</file>

<file path=customXml/itemProps4.xml><?xml version="1.0" encoding="utf-8"?>
<ds:datastoreItem xmlns:ds="http://schemas.openxmlformats.org/officeDocument/2006/customXml" ds:itemID="{448A1DCF-61AE-4EBF-9282-3D02C4AD9F8F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441</Words>
  <Application>Microsoft Office PowerPoint</Application>
  <PresentationFormat>Экран (4:3)</PresentationFormat>
  <Paragraphs>60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 2</vt:lpstr>
      <vt:lpstr>Wingdings 3</vt:lpstr>
      <vt:lpstr>Открытая</vt:lpstr>
      <vt:lpstr>  Безопасный  интернет </vt:lpstr>
      <vt:lpstr>1. Спрашивай взрослых </vt:lpstr>
      <vt:lpstr>2. Установи фильтр</vt:lpstr>
      <vt:lpstr>3. Не открывай файлы</vt:lpstr>
      <vt:lpstr>4. Не спеши отправлять SMS</vt:lpstr>
      <vt:lpstr>5. Осторожно с незнакомыми</vt:lpstr>
      <vt:lpstr>6. Будь дружелюбен</vt:lpstr>
      <vt:lpstr>  7. Не рассказывай о себе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 интернет</dc:title>
  <dc:creator>FuckYouBill</dc:creator>
  <cp:lastModifiedBy>Дмитрий Данилов</cp:lastModifiedBy>
  <cp:revision>13</cp:revision>
  <dcterms:created xsi:type="dcterms:W3CDTF">2012-10-30T12:04:25Z</dcterms:created>
  <dcterms:modified xsi:type="dcterms:W3CDTF">2021-01-24T09:49:38Z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0x0101008F6ED07F85D631468FBFADC55EE9A6C4</vt:lpwstr>
  </property>
  <property fmtid="{D5CDD505-2E9C-101B-9397-08002B2CF9AE}" pid="3" name="_dlc_DocIdItemGuid">
    <vt:lpwstr>a84b1cfe-8709-4b4d-8dcd-96a528d5010d</vt:lpwstr>
  </property>
</Properties>
</file>