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83" r:id="rId2"/>
    <p:sldMasterId id="2147483792" r:id="rId3"/>
    <p:sldMasterId id="2147483804" r:id="rId4"/>
    <p:sldMasterId id="214748383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80" r:id="rId15"/>
    <p:sldId id="281" r:id="rId16"/>
    <p:sldId id="282" r:id="rId17"/>
    <p:sldId id="283" r:id="rId18"/>
    <p:sldId id="284" r:id="rId19"/>
    <p:sldId id="279" r:id="rId20"/>
    <p:sldId id="272" r:id="rId21"/>
    <p:sldId id="287" r:id="rId22"/>
    <p:sldId id="273" r:id="rId23"/>
    <p:sldId id="293" r:id="rId24"/>
    <p:sldId id="288" r:id="rId25"/>
    <p:sldId id="275" r:id="rId26"/>
    <p:sldId id="289" r:id="rId27"/>
    <p:sldId id="290" r:id="rId28"/>
    <p:sldId id="291" r:id="rId29"/>
    <p:sldId id="294" r:id="rId30"/>
    <p:sldId id="276" r:id="rId31"/>
    <p:sldId id="277" r:id="rId32"/>
    <p:sldId id="292" r:id="rId33"/>
    <p:sldId id="27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4BE"/>
    <a:srgbClr val="F0DAFA"/>
    <a:srgbClr val="F4F1AE"/>
    <a:srgbClr val="ECE66E"/>
    <a:srgbClr val="E2D9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4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B5A21-BF26-4CC0-BF16-1CB61584B43D}" type="doc">
      <dgm:prSet loTypeId="urn:microsoft.com/office/officeart/2005/8/layout/chevron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08E6C54-3595-4096-85C1-311C0D6EBD9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64D77E4-860B-406D-BB1A-3CAA15DDA1B2}" type="parTrans" cxnId="{9D37108C-7523-43EC-90F6-30D9BA3DE4B5}">
      <dgm:prSet/>
      <dgm:spPr/>
      <dgm:t>
        <a:bodyPr/>
        <a:lstStyle/>
        <a:p>
          <a:endParaRPr lang="ru-RU"/>
        </a:p>
      </dgm:t>
    </dgm:pt>
    <dgm:pt modelId="{8499A617-93AA-4792-A862-3906A918C1FD}" type="sibTrans" cxnId="{9D37108C-7523-43EC-90F6-30D9BA3DE4B5}">
      <dgm:prSet/>
      <dgm:spPr/>
      <dgm:t>
        <a:bodyPr/>
        <a:lstStyle/>
        <a:p>
          <a:endParaRPr lang="ru-RU"/>
        </a:p>
      </dgm:t>
    </dgm:pt>
    <dgm:pt modelId="{A5C238EA-5EB7-40EE-B49A-4B1741099148}">
      <dgm:prSet phldrT="[Текст]" custT="1"/>
      <dgm:spPr/>
      <dgm:t>
        <a:bodyPr/>
        <a:lstStyle/>
        <a:p>
          <a:r>
            <a:rPr lang="ru-RU" sz="2400" b="0" dirty="0" smtClean="0">
              <a:latin typeface="Century Schoolbook" pitchFamily="18" charset="0"/>
            </a:rPr>
            <a:t>На игровом поле выбираем кнопку с названием станции и нажимаем на нее</a:t>
          </a:r>
          <a:endParaRPr lang="ru-RU" sz="2400" b="0" dirty="0">
            <a:latin typeface="Century Schoolbook" pitchFamily="18" charset="0"/>
          </a:endParaRPr>
        </a:p>
      </dgm:t>
    </dgm:pt>
    <dgm:pt modelId="{0F6B0E62-5639-42DC-AF89-AA7A228EE634}" type="parTrans" cxnId="{C4629ED8-4FED-4691-870E-8C73DDA523CA}">
      <dgm:prSet/>
      <dgm:spPr/>
      <dgm:t>
        <a:bodyPr/>
        <a:lstStyle/>
        <a:p>
          <a:endParaRPr lang="ru-RU"/>
        </a:p>
      </dgm:t>
    </dgm:pt>
    <dgm:pt modelId="{C20F6FF1-843E-4FFA-B072-A7737109198D}" type="sibTrans" cxnId="{C4629ED8-4FED-4691-870E-8C73DDA523CA}">
      <dgm:prSet/>
      <dgm:spPr/>
      <dgm:t>
        <a:bodyPr/>
        <a:lstStyle/>
        <a:p>
          <a:endParaRPr lang="ru-RU"/>
        </a:p>
      </dgm:t>
    </dgm:pt>
    <dgm:pt modelId="{F946E042-4882-4085-BC35-64BC30881B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863C25-62B4-4908-B9F3-3283B75B961D}" type="parTrans" cxnId="{06B39F85-7240-4EC7-8BC5-80B372F97EB9}">
      <dgm:prSet/>
      <dgm:spPr/>
      <dgm:t>
        <a:bodyPr/>
        <a:lstStyle/>
        <a:p>
          <a:endParaRPr lang="ru-RU"/>
        </a:p>
      </dgm:t>
    </dgm:pt>
    <dgm:pt modelId="{FCE0E98C-7733-4FDA-A4D7-061CD4AAE8AB}" type="sibTrans" cxnId="{06B39F85-7240-4EC7-8BC5-80B372F97EB9}">
      <dgm:prSet/>
      <dgm:spPr/>
      <dgm:t>
        <a:bodyPr/>
        <a:lstStyle/>
        <a:p>
          <a:endParaRPr lang="ru-RU"/>
        </a:p>
      </dgm:t>
    </dgm:pt>
    <dgm:pt modelId="{6378F3C6-08A4-43F9-A214-145A8F7E5289}">
      <dgm:prSet phldrT="[Текст]" custT="1"/>
      <dgm:spPr/>
      <dgm:t>
        <a:bodyPr/>
        <a:lstStyle/>
        <a:p>
          <a:r>
            <a:rPr lang="ru-RU" sz="2400" b="0" dirty="0" smtClean="0">
              <a:latin typeface="Century Schoolbook" pitchFamily="18" charset="0"/>
            </a:rPr>
            <a:t>Открывается слайд с заданиями</a:t>
          </a:r>
          <a:endParaRPr lang="ru-RU" sz="2200" dirty="0"/>
        </a:p>
      </dgm:t>
    </dgm:pt>
    <dgm:pt modelId="{EB51A1A6-4B9E-4B9D-8371-3E097EB85E7C}" type="parTrans" cxnId="{0A7C11C5-7A43-4C94-84D8-E11CA9B97FA7}">
      <dgm:prSet/>
      <dgm:spPr/>
      <dgm:t>
        <a:bodyPr/>
        <a:lstStyle/>
        <a:p>
          <a:endParaRPr lang="ru-RU"/>
        </a:p>
      </dgm:t>
    </dgm:pt>
    <dgm:pt modelId="{75F7DF0F-EB92-4929-9BAD-8183BD4CE7B6}" type="sibTrans" cxnId="{0A7C11C5-7A43-4C94-84D8-E11CA9B97FA7}">
      <dgm:prSet/>
      <dgm:spPr/>
      <dgm:t>
        <a:bodyPr/>
        <a:lstStyle/>
        <a:p>
          <a:endParaRPr lang="ru-RU"/>
        </a:p>
      </dgm:t>
    </dgm:pt>
    <dgm:pt modelId="{F8C9F407-83C9-45A4-9171-B9C1E49986B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99B2E28-C3EB-4957-8783-A6D578B09962}" type="parTrans" cxnId="{8DFD59B8-09E5-4282-A56F-904457B601F9}">
      <dgm:prSet/>
      <dgm:spPr/>
      <dgm:t>
        <a:bodyPr/>
        <a:lstStyle/>
        <a:p>
          <a:endParaRPr lang="ru-RU"/>
        </a:p>
      </dgm:t>
    </dgm:pt>
    <dgm:pt modelId="{CBDF2710-AD22-46DF-8455-8D2D1C60CB63}" type="sibTrans" cxnId="{8DFD59B8-09E5-4282-A56F-904457B601F9}">
      <dgm:prSet/>
      <dgm:spPr/>
      <dgm:t>
        <a:bodyPr/>
        <a:lstStyle/>
        <a:p>
          <a:endParaRPr lang="ru-RU"/>
        </a:p>
      </dgm:t>
    </dgm:pt>
    <dgm:pt modelId="{4CE63DFA-6E87-48EC-B8D0-D18AE2C0467F}">
      <dgm:prSet phldrT="[Текст]" custT="1"/>
      <dgm:spPr/>
      <dgm:t>
        <a:bodyPr/>
        <a:lstStyle/>
        <a:p>
          <a:r>
            <a:rPr lang="ru-RU" sz="2400" dirty="0" smtClean="0">
              <a:latin typeface="Century Schoolbook" pitchFamily="18" charset="0"/>
            </a:rPr>
            <a:t>Отвечаем и переходим к следующему заданию</a:t>
          </a:r>
          <a:endParaRPr lang="ru-RU" sz="2400" dirty="0">
            <a:latin typeface="Century Schoolbook" pitchFamily="18" charset="0"/>
          </a:endParaRPr>
        </a:p>
      </dgm:t>
    </dgm:pt>
    <dgm:pt modelId="{E34F36C1-B915-4244-80D4-987B0D9F67EE}" type="parTrans" cxnId="{EDB11D16-4F35-4E6C-87EA-F54EB12147DA}">
      <dgm:prSet/>
      <dgm:spPr/>
      <dgm:t>
        <a:bodyPr/>
        <a:lstStyle/>
        <a:p>
          <a:endParaRPr lang="ru-RU"/>
        </a:p>
      </dgm:t>
    </dgm:pt>
    <dgm:pt modelId="{0002DA87-7A2B-4731-A419-1B4C9BDF2BB0}" type="sibTrans" cxnId="{EDB11D16-4F35-4E6C-87EA-F54EB12147DA}">
      <dgm:prSet/>
      <dgm:spPr/>
      <dgm:t>
        <a:bodyPr/>
        <a:lstStyle/>
        <a:p>
          <a:endParaRPr lang="ru-RU"/>
        </a:p>
      </dgm:t>
    </dgm:pt>
    <dgm:pt modelId="{70E548EF-B60C-425A-824A-45A4915B4465}">
      <dgm:prSet phldrT="[Текст]" custT="1"/>
      <dgm:spPr/>
      <dgm:t>
        <a:bodyPr/>
        <a:lstStyle/>
        <a:p>
          <a:r>
            <a:rPr lang="ru-RU" sz="2400" dirty="0" smtClean="0">
              <a:latin typeface="Century Schoolbook" pitchFamily="18" charset="0"/>
            </a:rPr>
            <a:t>После выполнения всех заданий на одной станции, возвращаемся на игровое поле и продолжаем игру</a:t>
          </a:r>
          <a:endParaRPr lang="ru-RU" sz="2400" dirty="0">
            <a:latin typeface="Century Schoolbook" pitchFamily="18" charset="0"/>
          </a:endParaRPr>
        </a:p>
      </dgm:t>
    </dgm:pt>
    <dgm:pt modelId="{B09E68AC-EB34-410A-AE65-460E6BE3B9C6}" type="parTrans" cxnId="{B33C791D-2F03-4D73-AA09-F261C754CB50}">
      <dgm:prSet/>
      <dgm:spPr/>
      <dgm:t>
        <a:bodyPr/>
        <a:lstStyle/>
        <a:p>
          <a:endParaRPr lang="ru-RU"/>
        </a:p>
      </dgm:t>
    </dgm:pt>
    <dgm:pt modelId="{8CF1E09D-6CE7-4C90-B5B6-0CE3F5ECB4FD}" type="sibTrans" cxnId="{B33C791D-2F03-4D73-AA09-F261C754CB50}">
      <dgm:prSet/>
      <dgm:spPr/>
      <dgm:t>
        <a:bodyPr/>
        <a:lstStyle/>
        <a:p>
          <a:endParaRPr lang="ru-RU"/>
        </a:p>
      </dgm:t>
    </dgm:pt>
    <dgm:pt modelId="{C1C65C4C-E108-4526-AF3E-70F4FA8CE562}">
      <dgm:prSet phldrT="[Текст]" custT="1"/>
      <dgm:spPr/>
      <dgm:t>
        <a:bodyPr/>
        <a:lstStyle/>
        <a:p>
          <a:r>
            <a:rPr lang="ru-RU" sz="2400" dirty="0" smtClean="0">
              <a:latin typeface="Century Schoolbook" pitchFamily="18" charset="0"/>
            </a:rPr>
            <a:t>Выбираем вопрос - задание</a:t>
          </a:r>
          <a:endParaRPr lang="ru-RU" sz="2400" dirty="0">
            <a:latin typeface="Century Schoolbook" pitchFamily="18" charset="0"/>
          </a:endParaRPr>
        </a:p>
      </dgm:t>
    </dgm:pt>
    <dgm:pt modelId="{0FF9826A-CF93-4B3C-B65A-5ECAAD1E892B}" type="parTrans" cxnId="{0841A04F-08D2-4939-A577-7BA738D4ACAF}">
      <dgm:prSet/>
      <dgm:spPr/>
      <dgm:t>
        <a:bodyPr/>
        <a:lstStyle/>
        <a:p>
          <a:endParaRPr lang="ru-RU"/>
        </a:p>
      </dgm:t>
    </dgm:pt>
    <dgm:pt modelId="{EB6C5CDB-762F-4BD6-A67C-6A785B8F7A51}" type="sibTrans" cxnId="{0841A04F-08D2-4939-A577-7BA738D4ACAF}">
      <dgm:prSet/>
      <dgm:spPr/>
      <dgm:t>
        <a:bodyPr/>
        <a:lstStyle/>
        <a:p>
          <a:endParaRPr lang="ru-RU"/>
        </a:p>
      </dgm:t>
    </dgm:pt>
    <dgm:pt modelId="{66E43FC0-5D34-4EB8-829B-07C15DD6B65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3A1862B-2486-4A9E-8DD0-CDC7FBB98118}" type="parTrans" cxnId="{5E54B54F-8E0B-4A59-8990-2D5A2CF23773}">
      <dgm:prSet/>
      <dgm:spPr/>
      <dgm:t>
        <a:bodyPr/>
        <a:lstStyle/>
        <a:p>
          <a:endParaRPr lang="ru-RU"/>
        </a:p>
      </dgm:t>
    </dgm:pt>
    <dgm:pt modelId="{B022DEF7-7611-4DB2-8DC6-D4A7A599CD48}" type="sibTrans" cxnId="{5E54B54F-8E0B-4A59-8990-2D5A2CF23773}">
      <dgm:prSet/>
      <dgm:spPr/>
      <dgm:t>
        <a:bodyPr/>
        <a:lstStyle/>
        <a:p>
          <a:endParaRPr lang="ru-RU"/>
        </a:p>
      </dgm:t>
    </dgm:pt>
    <dgm:pt modelId="{5BFC16D0-DDA5-48B1-9562-C801F6B6F523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56AD9CF-61E3-4782-9A46-8F4AFF09ADEB}" type="parTrans" cxnId="{CEADC7ED-C6FA-46E3-8D93-4B4775DF3AEB}">
      <dgm:prSet/>
      <dgm:spPr/>
      <dgm:t>
        <a:bodyPr/>
        <a:lstStyle/>
        <a:p>
          <a:endParaRPr lang="ru-RU"/>
        </a:p>
      </dgm:t>
    </dgm:pt>
    <dgm:pt modelId="{1D50930F-3FD6-47A4-BE98-99E5159FCFFE}" type="sibTrans" cxnId="{CEADC7ED-C6FA-46E3-8D93-4B4775DF3AEB}">
      <dgm:prSet/>
      <dgm:spPr/>
      <dgm:t>
        <a:bodyPr/>
        <a:lstStyle/>
        <a:p>
          <a:endParaRPr lang="ru-RU"/>
        </a:p>
      </dgm:t>
    </dgm:pt>
    <dgm:pt modelId="{84EF5086-5F4D-4B30-AE0B-108F87BCB823}" type="pres">
      <dgm:prSet presAssocID="{935B5A21-BF26-4CC0-BF16-1CB61584B4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1E7DA-50D1-4560-8FBD-3B06BA371DE1}" type="pres">
      <dgm:prSet presAssocID="{908E6C54-3595-4096-85C1-311C0D6EBD91}" presName="composite" presStyleCnt="0"/>
      <dgm:spPr/>
      <dgm:t>
        <a:bodyPr/>
        <a:lstStyle/>
        <a:p>
          <a:endParaRPr lang="ru-RU"/>
        </a:p>
      </dgm:t>
    </dgm:pt>
    <dgm:pt modelId="{91057383-C477-4797-A208-FE5ED9DF74E4}" type="pres">
      <dgm:prSet presAssocID="{908E6C54-3595-4096-85C1-311C0D6EBD91}" presName="parentText" presStyleLbl="alignNode1" presStyleIdx="0" presStyleCnt="5" custLinFactNeighborX="0" custLinFactNeighborY="-1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793A5-ED6D-4C50-8A36-E898B1679A00}" type="pres">
      <dgm:prSet presAssocID="{908E6C54-3595-4096-85C1-311C0D6EBD91}" presName="descendantText" presStyleLbl="alignAcc1" presStyleIdx="0" presStyleCnt="5" custScaleY="160429" custLinFactNeighborX="4271" custLinFactNeighborY="3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9739F-7785-4880-A3E1-021F2022124C}" type="pres">
      <dgm:prSet presAssocID="{8499A617-93AA-4792-A862-3906A918C1FD}" presName="sp" presStyleCnt="0"/>
      <dgm:spPr/>
      <dgm:t>
        <a:bodyPr/>
        <a:lstStyle/>
        <a:p>
          <a:endParaRPr lang="ru-RU"/>
        </a:p>
      </dgm:t>
    </dgm:pt>
    <dgm:pt modelId="{1B9AC626-CEF5-42E4-90B7-6B4777CC655A}" type="pres">
      <dgm:prSet presAssocID="{F946E042-4882-4085-BC35-64BC30881BEE}" presName="composite" presStyleCnt="0"/>
      <dgm:spPr/>
      <dgm:t>
        <a:bodyPr/>
        <a:lstStyle/>
        <a:p>
          <a:endParaRPr lang="ru-RU"/>
        </a:p>
      </dgm:t>
    </dgm:pt>
    <dgm:pt modelId="{99741FBD-E7E9-4C75-951C-2AE011B8FBD7}" type="pres">
      <dgm:prSet presAssocID="{F946E042-4882-4085-BC35-64BC30881BEE}" presName="parentText" presStyleLbl="alignNode1" presStyleIdx="1" presStyleCnt="5" custLinFactNeighborX="0" custLinFactNeighborY="9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34269-C10D-4BF9-8BB7-B0B3A4E47DF7}" type="pres">
      <dgm:prSet presAssocID="{F946E042-4882-4085-BC35-64BC30881BEE}" presName="descendantText" presStyleLbl="alignAcc1" presStyleIdx="1" presStyleCnt="5" custScaleY="97643" custLinFactNeighborX="-53" custLinFactNeighborY="22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D090D-55E9-476E-AEED-B0BCC82B887E}" type="pres">
      <dgm:prSet presAssocID="{FCE0E98C-7733-4FDA-A4D7-061CD4AAE8AB}" presName="sp" presStyleCnt="0"/>
      <dgm:spPr/>
      <dgm:t>
        <a:bodyPr/>
        <a:lstStyle/>
        <a:p>
          <a:endParaRPr lang="ru-RU"/>
        </a:p>
      </dgm:t>
    </dgm:pt>
    <dgm:pt modelId="{C5E41DC4-B5CE-4C80-9CDA-A9C0312475AD}" type="pres">
      <dgm:prSet presAssocID="{66E43FC0-5D34-4EB8-829B-07C15DD6B65F}" presName="composite" presStyleCnt="0"/>
      <dgm:spPr/>
      <dgm:t>
        <a:bodyPr/>
        <a:lstStyle/>
        <a:p>
          <a:endParaRPr lang="ru-RU"/>
        </a:p>
      </dgm:t>
    </dgm:pt>
    <dgm:pt modelId="{4C8FE028-7DC5-40D7-8973-B07CF7853A70}" type="pres">
      <dgm:prSet presAssocID="{66E43FC0-5D34-4EB8-829B-07C15DD6B65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581E1-8951-4B01-86CA-8E5E6FF7343F}" type="pres">
      <dgm:prSet presAssocID="{66E43FC0-5D34-4EB8-829B-07C15DD6B65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A16BC-F911-4B4C-B3B8-BF2EC5A3AE69}" type="pres">
      <dgm:prSet presAssocID="{B022DEF7-7611-4DB2-8DC6-D4A7A599CD48}" presName="sp" presStyleCnt="0"/>
      <dgm:spPr/>
      <dgm:t>
        <a:bodyPr/>
        <a:lstStyle/>
        <a:p>
          <a:endParaRPr lang="ru-RU"/>
        </a:p>
      </dgm:t>
    </dgm:pt>
    <dgm:pt modelId="{7AAE5B58-EB77-41F8-A41E-37B65A4B1B7B}" type="pres">
      <dgm:prSet presAssocID="{F8C9F407-83C9-45A4-9171-B9C1E49986B7}" presName="composite" presStyleCnt="0"/>
      <dgm:spPr/>
      <dgm:t>
        <a:bodyPr/>
        <a:lstStyle/>
        <a:p>
          <a:endParaRPr lang="ru-RU"/>
        </a:p>
      </dgm:t>
    </dgm:pt>
    <dgm:pt modelId="{B2DD47D4-8C1F-4F82-811A-63B1E70C5F21}" type="pres">
      <dgm:prSet presAssocID="{F8C9F407-83C9-45A4-9171-B9C1E49986B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D5634-2C56-4B02-91E7-9E2B11425291}" type="pres">
      <dgm:prSet presAssocID="{F8C9F407-83C9-45A4-9171-B9C1E49986B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21C66-84EA-4BA8-9CCF-9FC95E497474}" type="pres">
      <dgm:prSet presAssocID="{CBDF2710-AD22-46DF-8455-8D2D1C60CB63}" presName="sp" presStyleCnt="0"/>
      <dgm:spPr/>
      <dgm:t>
        <a:bodyPr/>
        <a:lstStyle/>
        <a:p>
          <a:endParaRPr lang="ru-RU"/>
        </a:p>
      </dgm:t>
    </dgm:pt>
    <dgm:pt modelId="{44390A79-0B90-43E9-B83B-714F176AF474}" type="pres">
      <dgm:prSet presAssocID="{5BFC16D0-DDA5-48B1-9562-C801F6B6F523}" presName="composite" presStyleCnt="0"/>
      <dgm:spPr/>
      <dgm:t>
        <a:bodyPr/>
        <a:lstStyle/>
        <a:p>
          <a:endParaRPr lang="ru-RU"/>
        </a:p>
      </dgm:t>
    </dgm:pt>
    <dgm:pt modelId="{C229A870-FEB0-4DE9-B5B9-06DC5344B1D2}" type="pres">
      <dgm:prSet presAssocID="{5BFC16D0-DDA5-48B1-9562-C801F6B6F523}" presName="parentText" presStyleLbl="alignNode1" presStyleIdx="4" presStyleCnt="5" custScaleY="112861" custLinFactNeighborX="0" custLinFactNeighborY="-10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5CE30-D423-488F-89F9-7DDF57620826}" type="pres">
      <dgm:prSet presAssocID="{5BFC16D0-DDA5-48B1-9562-C801F6B6F523}" presName="descendantText" presStyleLbl="alignAcc1" presStyleIdx="4" presStyleCnt="5" custScaleY="21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6B959-F67D-476D-A7B9-D5BED78B43BE}" type="presOf" srcId="{F8C9F407-83C9-45A4-9171-B9C1E49986B7}" destId="{B2DD47D4-8C1F-4F82-811A-63B1E70C5F21}" srcOrd="0" destOrd="0" presId="urn:microsoft.com/office/officeart/2005/8/layout/chevron2"/>
    <dgm:cxn modelId="{87243CD0-06BE-4386-A7B2-1A6AED69F036}" type="presOf" srcId="{70E548EF-B60C-425A-824A-45A4915B4465}" destId="{1E35CE30-D423-488F-89F9-7DDF57620826}" srcOrd="0" destOrd="0" presId="urn:microsoft.com/office/officeart/2005/8/layout/chevron2"/>
    <dgm:cxn modelId="{3954A360-2E11-4038-85BA-02590975CD52}" type="presOf" srcId="{5BFC16D0-DDA5-48B1-9562-C801F6B6F523}" destId="{C229A870-FEB0-4DE9-B5B9-06DC5344B1D2}" srcOrd="0" destOrd="0" presId="urn:microsoft.com/office/officeart/2005/8/layout/chevron2"/>
    <dgm:cxn modelId="{F5A780A7-7029-4BB7-8A31-2111CAB31F20}" type="presOf" srcId="{C1C65C4C-E108-4526-AF3E-70F4FA8CE562}" destId="{CDC581E1-8951-4B01-86CA-8E5E6FF7343F}" srcOrd="0" destOrd="0" presId="urn:microsoft.com/office/officeart/2005/8/layout/chevron2"/>
    <dgm:cxn modelId="{54AB3632-07F0-4092-9945-E7B87CE3F85E}" type="presOf" srcId="{4CE63DFA-6E87-48EC-B8D0-D18AE2C0467F}" destId="{F32D5634-2C56-4B02-91E7-9E2B11425291}" srcOrd="0" destOrd="0" presId="urn:microsoft.com/office/officeart/2005/8/layout/chevron2"/>
    <dgm:cxn modelId="{F181232A-BDF9-4E1E-922F-C338F7133EF9}" type="presOf" srcId="{A5C238EA-5EB7-40EE-B49A-4B1741099148}" destId="{49C793A5-ED6D-4C50-8A36-E898B1679A00}" srcOrd="0" destOrd="0" presId="urn:microsoft.com/office/officeart/2005/8/layout/chevron2"/>
    <dgm:cxn modelId="{0A7C11C5-7A43-4C94-84D8-E11CA9B97FA7}" srcId="{F946E042-4882-4085-BC35-64BC30881BEE}" destId="{6378F3C6-08A4-43F9-A214-145A8F7E5289}" srcOrd="0" destOrd="0" parTransId="{EB51A1A6-4B9E-4B9D-8371-3E097EB85E7C}" sibTransId="{75F7DF0F-EB92-4929-9BAD-8183BD4CE7B6}"/>
    <dgm:cxn modelId="{8DFD59B8-09E5-4282-A56F-904457B601F9}" srcId="{935B5A21-BF26-4CC0-BF16-1CB61584B43D}" destId="{F8C9F407-83C9-45A4-9171-B9C1E49986B7}" srcOrd="3" destOrd="0" parTransId="{C99B2E28-C3EB-4957-8783-A6D578B09962}" sibTransId="{CBDF2710-AD22-46DF-8455-8D2D1C60CB63}"/>
    <dgm:cxn modelId="{C4629ED8-4FED-4691-870E-8C73DDA523CA}" srcId="{908E6C54-3595-4096-85C1-311C0D6EBD91}" destId="{A5C238EA-5EB7-40EE-B49A-4B1741099148}" srcOrd="0" destOrd="0" parTransId="{0F6B0E62-5639-42DC-AF89-AA7A228EE634}" sibTransId="{C20F6FF1-843E-4FFA-B072-A7737109198D}"/>
    <dgm:cxn modelId="{24BCBC76-D98A-4076-9516-C9097D02A117}" type="presOf" srcId="{908E6C54-3595-4096-85C1-311C0D6EBD91}" destId="{91057383-C477-4797-A208-FE5ED9DF74E4}" srcOrd="0" destOrd="0" presId="urn:microsoft.com/office/officeart/2005/8/layout/chevron2"/>
    <dgm:cxn modelId="{7AD006CC-9FD7-445F-98EA-491BE7D138ED}" type="presOf" srcId="{66E43FC0-5D34-4EB8-829B-07C15DD6B65F}" destId="{4C8FE028-7DC5-40D7-8973-B07CF7853A70}" srcOrd="0" destOrd="0" presId="urn:microsoft.com/office/officeart/2005/8/layout/chevron2"/>
    <dgm:cxn modelId="{B33C791D-2F03-4D73-AA09-F261C754CB50}" srcId="{5BFC16D0-DDA5-48B1-9562-C801F6B6F523}" destId="{70E548EF-B60C-425A-824A-45A4915B4465}" srcOrd="0" destOrd="0" parTransId="{B09E68AC-EB34-410A-AE65-460E6BE3B9C6}" sibTransId="{8CF1E09D-6CE7-4C90-B5B6-0CE3F5ECB4FD}"/>
    <dgm:cxn modelId="{2327F9A4-1844-4891-BA25-96AE4FAD1FD0}" type="presOf" srcId="{935B5A21-BF26-4CC0-BF16-1CB61584B43D}" destId="{84EF5086-5F4D-4B30-AE0B-108F87BCB823}" srcOrd="0" destOrd="0" presId="urn:microsoft.com/office/officeart/2005/8/layout/chevron2"/>
    <dgm:cxn modelId="{0841A04F-08D2-4939-A577-7BA738D4ACAF}" srcId="{66E43FC0-5D34-4EB8-829B-07C15DD6B65F}" destId="{C1C65C4C-E108-4526-AF3E-70F4FA8CE562}" srcOrd="0" destOrd="0" parTransId="{0FF9826A-CF93-4B3C-B65A-5ECAAD1E892B}" sibTransId="{EB6C5CDB-762F-4BD6-A67C-6A785B8F7A51}"/>
    <dgm:cxn modelId="{5E54B54F-8E0B-4A59-8990-2D5A2CF23773}" srcId="{935B5A21-BF26-4CC0-BF16-1CB61584B43D}" destId="{66E43FC0-5D34-4EB8-829B-07C15DD6B65F}" srcOrd="2" destOrd="0" parTransId="{93A1862B-2486-4A9E-8DD0-CDC7FBB98118}" sibTransId="{B022DEF7-7611-4DB2-8DC6-D4A7A599CD48}"/>
    <dgm:cxn modelId="{4B3A182B-4182-4C43-AC79-0C83BBEA8E52}" type="presOf" srcId="{6378F3C6-08A4-43F9-A214-145A8F7E5289}" destId="{42134269-C10D-4BF9-8BB7-B0B3A4E47DF7}" srcOrd="0" destOrd="0" presId="urn:microsoft.com/office/officeart/2005/8/layout/chevron2"/>
    <dgm:cxn modelId="{CEADC7ED-C6FA-46E3-8D93-4B4775DF3AEB}" srcId="{935B5A21-BF26-4CC0-BF16-1CB61584B43D}" destId="{5BFC16D0-DDA5-48B1-9562-C801F6B6F523}" srcOrd="4" destOrd="0" parTransId="{D56AD9CF-61E3-4782-9A46-8F4AFF09ADEB}" sibTransId="{1D50930F-3FD6-47A4-BE98-99E5159FCFFE}"/>
    <dgm:cxn modelId="{9D37108C-7523-43EC-90F6-30D9BA3DE4B5}" srcId="{935B5A21-BF26-4CC0-BF16-1CB61584B43D}" destId="{908E6C54-3595-4096-85C1-311C0D6EBD91}" srcOrd="0" destOrd="0" parTransId="{664D77E4-860B-406D-BB1A-3CAA15DDA1B2}" sibTransId="{8499A617-93AA-4792-A862-3906A918C1FD}"/>
    <dgm:cxn modelId="{EDB11D16-4F35-4E6C-87EA-F54EB12147DA}" srcId="{F8C9F407-83C9-45A4-9171-B9C1E49986B7}" destId="{4CE63DFA-6E87-48EC-B8D0-D18AE2C0467F}" srcOrd="0" destOrd="0" parTransId="{E34F36C1-B915-4244-80D4-987B0D9F67EE}" sibTransId="{0002DA87-7A2B-4731-A419-1B4C9BDF2BB0}"/>
    <dgm:cxn modelId="{183702F3-69CE-42C9-8BF4-AC63610452C9}" type="presOf" srcId="{F946E042-4882-4085-BC35-64BC30881BEE}" destId="{99741FBD-E7E9-4C75-951C-2AE011B8FBD7}" srcOrd="0" destOrd="0" presId="urn:microsoft.com/office/officeart/2005/8/layout/chevron2"/>
    <dgm:cxn modelId="{06B39F85-7240-4EC7-8BC5-80B372F97EB9}" srcId="{935B5A21-BF26-4CC0-BF16-1CB61584B43D}" destId="{F946E042-4882-4085-BC35-64BC30881BEE}" srcOrd="1" destOrd="0" parTransId="{F1863C25-62B4-4908-B9F3-3283B75B961D}" sibTransId="{FCE0E98C-7733-4FDA-A4D7-061CD4AAE8AB}"/>
    <dgm:cxn modelId="{B9EADCFD-F32E-434D-B16D-27DAFCD5AA66}" type="presParOf" srcId="{84EF5086-5F4D-4B30-AE0B-108F87BCB823}" destId="{04A1E7DA-50D1-4560-8FBD-3B06BA371DE1}" srcOrd="0" destOrd="0" presId="urn:microsoft.com/office/officeart/2005/8/layout/chevron2"/>
    <dgm:cxn modelId="{3E18AF81-1936-4A8D-93F4-304453A2E538}" type="presParOf" srcId="{04A1E7DA-50D1-4560-8FBD-3B06BA371DE1}" destId="{91057383-C477-4797-A208-FE5ED9DF74E4}" srcOrd="0" destOrd="0" presId="urn:microsoft.com/office/officeart/2005/8/layout/chevron2"/>
    <dgm:cxn modelId="{9414D354-3705-4DF2-B51F-D07BE3F32F8A}" type="presParOf" srcId="{04A1E7DA-50D1-4560-8FBD-3B06BA371DE1}" destId="{49C793A5-ED6D-4C50-8A36-E898B1679A00}" srcOrd="1" destOrd="0" presId="urn:microsoft.com/office/officeart/2005/8/layout/chevron2"/>
    <dgm:cxn modelId="{FA226C1C-778B-4387-8386-98D209B5B314}" type="presParOf" srcId="{84EF5086-5F4D-4B30-AE0B-108F87BCB823}" destId="{3659739F-7785-4880-A3E1-021F2022124C}" srcOrd="1" destOrd="0" presId="urn:microsoft.com/office/officeart/2005/8/layout/chevron2"/>
    <dgm:cxn modelId="{09DE0141-B0BA-4F6C-9F94-FBFBB6E7C8AC}" type="presParOf" srcId="{84EF5086-5F4D-4B30-AE0B-108F87BCB823}" destId="{1B9AC626-CEF5-42E4-90B7-6B4777CC655A}" srcOrd="2" destOrd="0" presId="urn:microsoft.com/office/officeart/2005/8/layout/chevron2"/>
    <dgm:cxn modelId="{058EC880-0974-4A77-ADE8-ED8352079EDF}" type="presParOf" srcId="{1B9AC626-CEF5-42E4-90B7-6B4777CC655A}" destId="{99741FBD-E7E9-4C75-951C-2AE011B8FBD7}" srcOrd="0" destOrd="0" presId="urn:microsoft.com/office/officeart/2005/8/layout/chevron2"/>
    <dgm:cxn modelId="{936D3D5B-CBE6-4C4D-9E69-8A7FEF5D4F4C}" type="presParOf" srcId="{1B9AC626-CEF5-42E4-90B7-6B4777CC655A}" destId="{42134269-C10D-4BF9-8BB7-B0B3A4E47DF7}" srcOrd="1" destOrd="0" presId="urn:microsoft.com/office/officeart/2005/8/layout/chevron2"/>
    <dgm:cxn modelId="{A3ABE1D6-9680-4FA4-A3D5-161B0F5C42BB}" type="presParOf" srcId="{84EF5086-5F4D-4B30-AE0B-108F87BCB823}" destId="{230D090D-55E9-476E-AEED-B0BCC82B887E}" srcOrd="3" destOrd="0" presId="urn:microsoft.com/office/officeart/2005/8/layout/chevron2"/>
    <dgm:cxn modelId="{28F212FB-5BB8-4D36-91D9-583B51D66D20}" type="presParOf" srcId="{84EF5086-5F4D-4B30-AE0B-108F87BCB823}" destId="{C5E41DC4-B5CE-4C80-9CDA-A9C0312475AD}" srcOrd="4" destOrd="0" presId="urn:microsoft.com/office/officeart/2005/8/layout/chevron2"/>
    <dgm:cxn modelId="{9BA9C283-AE35-439A-957A-A4B3636C2084}" type="presParOf" srcId="{C5E41DC4-B5CE-4C80-9CDA-A9C0312475AD}" destId="{4C8FE028-7DC5-40D7-8973-B07CF7853A70}" srcOrd="0" destOrd="0" presId="urn:microsoft.com/office/officeart/2005/8/layout/chevron2"/>
    <dgm:cxn modelId="{3EA60E0C-105A-47CC-BE28-67A7E6C14153}" type="presParOf" srcId="{C5E41DC4-B5CE-4C80-9CDA-A9C0312475AD}" destId="{CDC581E1-8951-4B01-86CA-8E5E6FF7343F}" srcOrd="1" destOrd="0" presId="urn:microsoft.com/office/officeart/2005/8/layout/chevron2"/>
    <dgm:cxn modelId="{12FB48FE-572E-43C3-A330-76F185945BAF}" type="presParOf" srcId="{84EF5086-5F4D-4B30-AE0B-108F87BCB823}" destId="{00EA16BC-F911-4B4C-B3B8-BF2EC5A3AE69}" srcOrd="5" destOrd="0" presId="urn:microsoft.com/office/officeart/2005/8/layout/chevron2"/>
    <dgm:cxn modelId="{1ECBB589-D20F-4D34-B59F-BD1939642664}" type="presParOf" srcId="{84EF5086-5F4D-4B30-AE0B-108F87BCB823}" destId="{7AAE5B58-EB77-41F8-A41E-37B65A4B1B7B}" srcOrd="6" destOrd="0" presId="urn:microsoft.com/office/officeart/2005/8/layout/chevron2"/>
    <dgm:cxn modelId="{FA090A5C-1F56-4419-BEBC-C2CE61EC0B3B}" type="presParOf" srcId="{7AAE5B58-EB77-41F8-A41E-37B65A4B1B7B}" destId="{B2DD47D4-8C1F-4F82-811A-63B1E70C5F21}" srcOrd="0" destOrd="0" presId="urn:microsoft.com/office/officeart/2005/8/layout/chevron2"/>
    <dgm:cxn modelId="{B8196A50-85A5-41F3-8C88-30A1C7F84AE8}" type="presParOf" srcId="{7AAE5B58-EB77-41F8-A41E-37B65A4B1B7B}" destId="{F32D5634-2C56-4B02-91E7-9E2B11425291}" srcOrd="1" destOrd="0" presId="urn:microsoft.com/office/officeart/2005/8/layout/chevron2"/>
    <dgm:cxn modelId="{8CF08D8B-6E35-4D69-9C93-A08C1A8649D8}" type="presParOf" srcId="{84EF5086-5F4D-4B30-AE0B-108F87BCB823}" destId="{84021C66-84EA-4BA8-9CCF-9FC95E497474}" srcOrd="7" destOrd="0" presId="urn:microsoft.com/office/officeart/2005/8/layout/chevron2"/>
    <dgm:cxn modelId="{98E713FF-9FD3-4EFE-8126-C8E9859E403C}" type="presParOf" srcId="{84EF5086-5F4D-4B30-AE0B-108F87BCB823}" destId="{44390A79-0B90-43E9-B83B-714F176AF474}" srcOrd="8" destOrd="0" presId="urn:microsoft.com/office/officeart/2005/8/layout/chevron2"/>
    <dgm:cxn modelId="{E3BD5EF4-AB7E-49F4-94CA-716E21C947AA}" type="presParOf" srcId="{44390A79-0B90-43E9-B83B-714F176AF474}" destId="{C229A870-FEB0-4DE9-B5B9-06DC5344B1D2}" srcOrd="0" destOrd="0" presId="urn:microsoft.com/office/officeart/2005/8/layout/chevron2"/>
    <dgm:cxn modelId="{34A68B50-9E00-402B-8F3C-A96E4BD8E375}" type="presParOf" srcId="{44390A79-0B90-43E9-B83B-714F176AF474}" destId="{1E35CE30-D423-488F-89F9-7DDF57620826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A98FF8-58B8-44A7-8992-2A12574FBBED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0E6475-799A-40BD-A6C9-105A4D138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12F7-8E84-403B-AE70-79CD7B1EAE0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47EF-0B38-4A21-8652-97AAFEB76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7C7D-FE04-4D5E-AF06-9D63C48D2C6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2501-28CF-49B3-9C68-6252CB0B8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E7A5-A76B-4C3A-8C7A-6723CF6603E7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15B1A-21BF-4FAA-ABC5-5938EF792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AC535-06FF-43DD-B8A7-8DCFE6B40391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C3B09-78A8-40FD-A198-CCE31F114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492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631F-A60D-47F6-8C57-1989E68A947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257C-E183-4FC3-9A65-0F39D6D88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D12B-9B8A-4AD2-A917-400FE5A23911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1AA9-C10C-4AE6-8107-5F00E0873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1F04E-D6E7-49B2-9343-9D902059279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4C47-2DE2-4CDB-9ACB-057A9216A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>
            <a:noAutofit/>
          </a:bodyPr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7DDD-3E1C-4827-A9DA-435103D1A922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7F06-339C-4D3D-BDF5-4C74720DB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 cstate="print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FD87-B544-4715-8367-FE10774566B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7145-C35C-43A9-817F-4949900D7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 cstate="print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 cstate="print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1703-0B05-4A67-81E6-5937FD70686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6D33-0E26-4368-AA18-16B0EE902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4206-5436-4F20-9C7F-BDC4D564BA24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01DB-0C4D-4580-99CA-9C60A834B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7A57-D4B1-43E4-B048-CA1F6E3E1FB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B63D-A770-4416-8498-CE8F77A9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D54A-535A-4AE0-82D1-CBB38EB847B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ED18-B208-4C79-BC06-3FFC1C3BD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BBB8-2BEA-4D6A-8C5D-BC9FAD5E688A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CC69-337C-4C56-BCDE-5CC72D13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EC2A-8A0F-427D-A474-C4E9D8A49C9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1C65-BC1D-40A7-903E-9E759709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85F-B832-4BFA-8DD3-3BD2120F06B7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17F9-BA65-46FA-95A8-64DF06F04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5A8D-AB29-4848-A781-D7E66E05D7F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7AD5-E540-4FC1-89B3-7489EB93D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F10B-0ABB-4416-9DB7-E468F3AA4FAC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A311-DA73-4BFD-AB2F-2EF8DC3FE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1468-2359-4458-B80D-4A70D3D8AF14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1E05-F873-4D68-ACDC-B6A7D1F64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7E0E-95BE-4812-A014-D4BEBCF2CCDE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178E-3D1D-49D0-BF8C-24B346266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8AD7-0FFF-4A1B-8D6B-BB7130286FA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691E-FE4D-4BC5-96C0-141997E57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FF61-6438-4C47-8E38-CB430C895625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6101-18F7-4D6F-B015-754F6E182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C0BD-4291-4336-909C-87DA24C3D2AE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F08C-5373-4FAD-9AB2-68E92848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CC50-5303-416C-8127-E28EB10ED61D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2CCD-7139-4F75-A72F-31EAA0522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C38F-047F-4A58-822C-19DCC9DCF59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01D0-AD92-4EC3-8DDD-F395A3A3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DF04-3B3F-4E74-A38E-464CBCD921E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ACEF-FF6C-49AC-919E-7A74D5575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D1D5-581A-4D20-90AA-6A227B9BA0E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D04D-C3BE-4F8C-A76C-C41BDE71F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2382-890E-4D8A-A4B7-8C6DF224A91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2BA2-95A6-482B-B7E6-85D6052CD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>
            <a:noAutofit/>
          </a:bodyPr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F654-AEAB-4204-9171-829741F98BA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68C1-3A42-4557-B1DB-BDC77063C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 cstate="print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6F92-6AFA-4EB4-9822-82E30052E71C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006B-8145-44DF-B476-ABA641B8B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 cstate="print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 cstate="print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E286-243C-4136-8F21-DB565E482F3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CD3F-8ACE-4041-BE1C-8F89C933C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0859-8994-4F17-BFC2-57CF760E0C5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A4FD2-CDFE-4C06-AE64-2903A8B23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FE36-E312-43FD-80B0-3D98EC761425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55F7-F30B-4B4F-A249-1A3C6D5B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EC0C-9105-47A9-B865-C647BC7D0DF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8478-EE66-465C-BD2A-D3C9282D7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DA2B-F561-42D7-9709-0573A19D6064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24A6-8469-4367-B73D-9647033C3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 bwMode="gray">
          <a:xfrm>
            <a:off x="502920" y="1984248"/>
            <a:ext cx="8211312" cy="2953512"/>
          </a:xfrm>
          <a:prstGeom prst="roundRect">
            <a:avLst>
              <a:gd name="adj" fmla="val 5521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/>
        </p:nvSpPr>
        <p:spPr bwMode="gray">
          <a:xfrm>
            <a:off x="859536" y="171907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 bwMode="gray">
          <a:xfrm>
            <a:off x="859536" y="4718304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1"/>
          <p:cNvSpPr/>
          <p:nvPr/>
        </p:nvSpPr>
        <p:spPr bwMode="gray">
          <a:xfrm>
            <a:off x="5641848" y="180136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17"/>
          <p:cNvGrpSpPr/>
          <p:nvPr/>
        </p:nvGrpSpPr>
        <p:grpSpPr bwMode="ltGray">
          <a:xfrm>
            <a:off x="5733288" y="189280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9" name="Oval 12"/>
            <p:cNvSpPr/>
            <p:nvPr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3"/>
            <p:cNvSpPr/>
            <p:nvPr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4"/>
            <p:cNvSpPr/>
            <p:nvPr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5"/>
            <p:cNvSpPr/>
            <p:nvPr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6"/>
            <p:cNvSpPr/>
            <p:nvPr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13232" y="2432304"/>
            <a:ext cx="7772400" cy="1353312"/>
          </a:xfrm>
        </p:spPr>
        <p:txBody>
          <a:bodyPr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 sz="480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53312" y="3785616"/>
            <a:ext cx="6400800" cy="75895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224ED-0338-4C24-B913-EE68BA95165F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96AA5F-8787-4CAC-8B43-25A819ECD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49275" y="165100"/>
            <a:ext cx="282575" cy="282575"/>
            <a:chOff x="548640" y="173736"/>
            <a:chExt cx="283464" cy="283464"/>
          </a:xfrm>
        </p:grpSpPr>
        <p:sp>
          <p:nvSpPr>
            <p:cNvPr id="6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7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14400" y="165100"/>
            <a:ext cx="284163" cy="282575"/>
            <a:chOff x="548640" y="173736"/>
            <a:chExt cx="283464" cy="283464"/>
          </a:xfrm>
        </p:grpSpPr>
        <p:sp>
          <p:nvSpPr>
            <p:cNvPr id="9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289050" y="165100"/>
            <a:ext cx="284163" cy="282575"/>
            <a:chOff x="548640" y="173736"/>
            <a:chExt cx="283464" cy="283464"/>
          </a:xfrm>
        </p:grpSpPr>
        <p:sp>
          <p:nvSpPr>
            <p:cNvPr id="12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57200"/>
            <a:ext cx="8147304" cy="950976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72768"/>
            <a:ext cx="8119872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4FCA13-21A3-4B6D-8EF6-B8B9A86926E5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79A07-3062-431C-AA6C-545EE0C89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gray">
          <a:xfrm>
            <a:off x="502920" y="3712464"/>
            <a:ext cx="8147304" cy="2139696"/>
          </a:xfrm>
          <a:prstGeom prst="roundRect">
            <a:avLst>
              <a:gd name="adj" fmla="val 9795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8"/>
          <p:cNvSpPr/>
          <p:nvPr/>
        </p:nvSpPr>
        <p:spPr bwMode="gray">
          <a:xfrm>
            <a:off x="859536" y="5641848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7"/>
          <p:cNvSpPr/>
          <p:nvPr/>
        </p:nvSpPr>
        <p:spPr bwMode="gray">
          <a:xfrm>
            <a:off x="859536" y="350215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9"/>
          <p:cNvSpPr/>
          <p:nvPr/>
        </p:nvSpPr>
        <p:spPr bwMode="gray">
          <a:xfrm>
            <a:off x="5641848" y="358444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10"/>
          <p:cNvGrpSpPr/>
          <p:nvPr/>
        </p:nvGrpSpPr>
        <p:grpSpPr bwMode="ltGray">
          <a:xfrm>
            <a:off x="5733288" y="367588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9" name="Oval 11"/>
            <p:cNvSpPr/>
            <p:nvPr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2"/>
            <p:cNvSpPr/>
            <p:nvPr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3"/>
            <p:cNvSpPr/>
            <p:nvPr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4"/>
            <p:cNvSpPr/>
            <p:nvPr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5"/>
            <p:cNvSpPr/>
            <p:nvPr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40080" y="3931920"/>
            <a:ext cx="7790688" cy="1719072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36" y="2642616"/>
            <a:ext cx="7498080" cy="740664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4F8C67-0E2D-4BBA-A0CF-6E729BB5252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A9ADA5-2DB9-43CB-857B-86A2FC9F4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 bwMode="gray">
          <a:xfrm>
            <a:off x="283464" y="1216152"/>
            <a:ext cx="8577072" cy="5294376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95325" y="1079500"/>
            <a:ext cx="282575" cy="282575"/>
            <a:chOff x="548640" y="173736"/>
            <a:chExt cx="283464" cy="283464"/>
          </a:xfrm>
        </p:grpSpPr>
        <p:sp>
          <p:nvSpPr>
            <p:cNvPr id="7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050925" y="1079500"/>
            <a:ext cx="284163" cy="282575"/>
            <a:chOff x="548640" y="173736"/>
            <a:chExt cx="283464" cy="283464"/>
          </a:xfrm>
        </p:grpSpPr>
        <p:sp>
          <p:nvSpPr>
            <p:cNvPr id="10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1427163" y="1079500"/>
            <a:ext cx="282575" cy="282575"/>
            <a:chOff x="548640" y="173736"/>
            <a:chExt cx="283464" cy="283464"/>
          </a:xfrm>
        </p:grpSpPr>
        <p:sp>
          <p:nvSpPr>
            <p:cNvPr id="13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069848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A2C204-4929-4566-BC44-2BE1D5A5436B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2EFCF5-17D1-4632-A130-E4D14B77E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/>
          <p:cNvSpPr/>
          <p:nvPr/>
        </p:nvSpPr>
        <p:spPr bwMode="gray">
          <a:xfrm>
            <a:off x="4645152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9"/>
          <p:cNvSpPr/>
          <p:nvPr/>
        </p:nvSpPr>
        <p:spPr bwMode="gray">
          <a:xfrm>
            <a:off x="283464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143000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29768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4782312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0627B-AFDB-4DCE-8B74-529E529E668B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F673B-E3F0-45C9-9C3B-287A81633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A8C6-FC1D-441A-AA21-546439AA13B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1298-58A3-4888-8E49-BE50FE3BE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1A9D-5173-47A0-AB90-8C33122D7B2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9E12-1B85-454F-B7C1-20C2BD830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6616" y="429768"/>
            <a:ext cx="3118104" cy="1005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429768"/>
            <a:ext cx="5184648" cy="5861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616" y="1435608"/>
            <a:ext cx="3118104" cy="4855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62E8D-BCD4-4253-AB03-B2B35F03D8DF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4EA637-0C70-4246-8FD0-F24CABB96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6AC4F-8E98-4B0E-9C83-BF7FE9B19ACC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8131-C5CE-4650-B930-2A4A3793E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49275" y="165100"/>
            <a:ext cx="282575" cy="282575"/>
            <a:chOff x="548640" y="173736"/>
            <a:chExt cx="283464" cy="283464"/>
          </a:xfrm>
        </p:grpSpPr>
        <p:sp>
          <p:nvSpPr>
            <p:cNvPr id="7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914400" y="165100"/>
            <a:ext cx="284163" cy="282575"/>
            <a:chOff x="548640" y="173736"/>
            <a:chExt cx="283464" cy="283464"/>
          </a:xfrm>
        </p:grpSpPr>
        <p:sp>
          <p:nvSpPr>
            <p:cNvPr id="10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1289050" y="165100"/>
            <a:ext cx="284163" cy="282575"/>
            <a:chOff x="548640" y="173736"/>
            <a:chExt cx="283464" cy="283464"/>
          </a:xfrm>
        </p:grpSpPr>
        <p:sp>
          <p:nvSpPr>
            <p:cNvPr id="13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0352" y="3273552"/>
            <a:ext cx="2642616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200400" y="612775"/>
            <a:ext cx="5404104" cy="4114800"/>
          </a:xfrm>
          <a:prstGeom prst="roundRect">
            <a:avLst>
              <a:gd name="adj" fmla="val 5778"/>
            </a:avLst>
          </a:prstGeom>
          <a:ln w="38100">
            <a:solidFill>
              <a:srgbClr val="FFFFFF">
                <a:alpha val="80000"/>
              </a:srgbClr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5848" y="4800600"/>
            <a:ext cx="5102352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559E65-225B-48B9-98A6-60654280BA8C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05112E-951B-4462-A0B8-4556138E6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A203-696A-40FB-A74B-AC78F5523412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C76D-132B-48EB-B4C5-D36CA31C7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gray">
          <a:xfrm>
            <a:off x="283464" y="356616"/>
            <a:ext cx="7004304" cy="608990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49275" y="219075"/>
            <a:ext cx="282575" cy="284163"/>
            <a:chOff x="548640" y="173736"/>
            <a:chExt cx="283464" cy="283464"/>
          </a:xfrm>
        </p:grpSpPr>
        <p:sp>
          <p:nvSpPr>
            <p:cNvPr id="6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9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14400" y="219075"/>
            <a:ext cx="284163" cy="284163"/>
            <a:chOff x="548640" y="173736"/>
            <a:chExt cx="283464" cy="283464"/>
          </a:xfrm>
        </p:grpSpPr>
        <p:sp>
          <p:nvSpPr>
            <p:cNvPr id="9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289050" y="219075"/>
            <a:ext cx="284163" cy="284163"/>
            <a:chOff x="548640" y="173736"/>
            <a:chExt cx="283464" cy="283464"/>
          </a:xfrm>
        </p:grpSpPr>
        <p:sp>
          <p:nvSpPr>
            <p:cNvPr id="12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360920" y="365760"/>
            <a:ext cx="1426464" cy="6062472"/>
          </a:xfrm>
        </p:spPr>
        <p:txBody>
          <a:bodyPr vert="eaVert">
            <a:scene3d>
              <a:camera prst="orthographicFront"/>
              <a:lightRig rig="flat" dir="t"/>
            </a:scene3d>
            <a:sp3d extrusionH="3175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>
                <a:gradFill flip="none" rotWithShape="1"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76072"/>
            <a:ext cx="6373368" cy="56418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CFD79-D6D1-43F2-A821-0431BDAC7D8A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92C563-EDFC-4917-949C-4C4CD776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E404-B4CD-470A-A39D-5C53B4058A4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E8D3-2D41-4EB6-B09A-C87C810E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E56A-0C22-4F08-9195-2258C43B442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55860-9655-4C94-9222-7CC4959C7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2406-24A1-4FEB-AB96-5F39AB164B7E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3F37-DC03-4CEF-AFE7-59BE90958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4C46-8FBD-47C4-B894-42755D78B1ED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21F6D-FA70-4E0F-B8FA-A8763E6B5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9C70C-3434-46B2-ABFF-BD2A5904751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BE727127-5A9F-42F8-A2EF-96446DE27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6517146"/>
            <a:ext cx="2808312" cy="332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rgbClr val="A93E23"/>
                  </a:solidFill>
                </a:ln>
              </a:rPr>
              <a:t>Газета «Математика» № </a:t>
            </a:r>
            <a:r>
              <a:rPr lang="en-US" sz="1400" dirty="0">
                <a:ln>
                  <a:solidFill>
                    <a:srgbClr val="A93E23"/>
                  </a:solidFill>
                </a:ln>
              </a:rPr>
              <a:t>2</a:t>
            </a:r>
            <a:r>
              <a:rPr lang="ru-RU" sz="1400" dirty="0">
                <a:ln>
                  <a:solidFill>
                    <a:srgbClr val="A93E23"/>
                  </a:solidFill>
                </a:ln>
              </a:rPr>
              <a:t>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63" r:id="rId2"/>
    <p:sldLayoutId id="2147483862" r:id="rId3"/>
    <p:sldLayoutId id="2147483861" r:id="rId4"/>
    <p:sldLayoutId id="2147483860" r:id="rId5"/>
    <p:sldLayoutId id="2147483859" r:id="rId6"/>
    <p:sldLayoutId id="2147483858" r:id="rId7"/>
    <p:sldLayoutId id="2147483857" r:id="rId8"/>
    <p:sldLayoutId id="2147483856" r:id="rId9"/>
    <p:sldLayoutId id="2147483855" r:id="rId10"/>
    <p:sldLayoutId id="2147483854" r:id="rId11"/>
    <p:sldLayoutId id="2147483853" r:id="rId12"/>
    <p:sldLayoutId id="2147483852" r:id="rId13"/>
    <p:sldLayoutId id="2147483851" r:id="rId14"/>
  </p:sldLayoutIdLst>
  <p:transition spd="med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286125" cy="1571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143375" y="500063"/>
            <a:ext cx="4786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44E127B2-AD56-4865-9AB5-EEF01815A3FD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8" y="6356350"/>
            <a:ext cx="3929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8F569CC4-29D4-4E17-868A-0B73CB18A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0" r:id="rId2"/>
    <p:sldLayoutId id="2147483869" r:id="rId3"/>
    <p:sldLayoutId id="2147483868" r:id="rId4"/>
    <p:sldLayoutId id="2147483867" r:id="rId5"/>
    <p:sldLayoutId id="2147483866" r:id="rId6"/>
    <p:sldLayoutId id="2147483865" r:id="rId7"/>
    <p:sldLayoutId id="2147483864" r:id="rId8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0E87F6-0B17-4774-8997-DBA85750364E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27178-F245-414A-B712-D55F2C63B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79" r:id="rId2"/>
    <p:sldLayoutId id="2147483893" r:id="rId3"/>
    <p:sldLayoutId id="2147483878" r:id="rId4"/>
    <p:sldLayoutId id="2147483877" r:id="rId5"/>
    <p:sldLayoutId id="2147483876" r:id="rId6"/>
    <p:sldLayoutId id="2147483875" r:id="rId7"/>
    <p:sldLayoutId id="2147483874" r:id="rId8"/>
    <p:sldLayoutId id="2147483894" r:id="rId9"/>
    <p:sldLayoutId id="2147483873" r:id="rId10"/>
    <p:sldLayoutId id="21474838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286125" cy="1571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143375" y="500063"/>
            <a:ext cx="4786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D9C51FB1-324E-4362-B3BB-7041F5D20693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8" y="6356350"/>
            <a:ext cx="3929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33625EAC-F3F2-4EDD-8F0A-1428B8321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4" r:id="rId4"/>
    <p:sldLayoutId id="2147483883" r:id="rId5"/>
    <p:sldLayoutId id="2147483882" r:id="rId6"/>
    <p:sldLayoutId id="2147483881" r:id="rId7"/>
    <p:sldLayoutId id="2147483880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email">
              <a:alphaModFix amt="27000"/>
            </a:blip>
            <a:srcRect/>
            <a:tile tx="0" ty="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09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7110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7200" y="6556375"/>
            <a:ext cx="2133600" cy="24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EC0A9-601F-4DFA-B0E1-95D5397E559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815013" y="6556375"/>
            <a:ext cx="2895600" cy="24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02025" y="6556375"/>
            <a:ext cx="2133600" cy="24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44294D-BD07-4B6E-AF8D-527165B97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890" r:id="rId6"/>
    <p:sldLayoutId id="2147483889" r:id="rId7"/>
    <p:sldLayoutId id="2147483900" r:id="rId8"/>
    <p:sldLayoutId id="2147483901" r:id="rId9"/>
    <p:sldLayoutId id="2147483888" r:id="rId10"/>
    <p:sldLayoutId id="214748390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Relationship Id="rId5" Type="http://schemas.openxmlformats.org/officeDocument/2006/relationships/slide" Target="slide1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Relationship Id="rId5" Type="http://schemas.openxmlformats.org/officeDocument/2006/relationships/slide" Target="slide2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openxmlformats.org/officeDocument/2006/relationships/slide" Target="slide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5.png"/><Relationship Id="rId2" Type="http://schemas.openxmlformats.org/officeDocument/2006/relationships/audio" Target="file:///C:\Users\&#1076;&#1086;&#1084;\Desktop\&#1048;&#1090;&#1086;&#1075;&#1086;&#1074;&#1072;&#1103;%20&#1088;&#1072;&#1073;&#1086;&#1090;&#1072;%201%20&#1055;&#1086;&#1083;&#1103;&#1085;&#1094;&#1077;&#1074;&#1072;%20&#1043;.&#1040;\&#1052;&#1080;&#1085;&#1091;&#1089;&#1086;&#1074;&#1082;&#1072;_&#1080;&#1079;_&#1082;_&#1092;_&#1063;&#1072;&#1088;&#1086;&#1076;&#1077;&#1080;_-_&#1058;&#1088;&#1080;_&#1073;&#1077;&#1083;&#1099;&#1093;_&#1082;&#1086;&#1085;&#1103;_(audiopoisk.com).mp3" TargetMode="External"/><Relationship Id="rId1" Type="http://schemas.openxmlformats.org/officeDocument/2006/relationships/audio" Target="file:///C:\Users\&#1076;&#1086;&#1084;\Desktop\&#1048;&#1090;&#1086;&#1075;&#1086;&#1074;&#1072;&#1103;%20&#1088;&#1072;&#1073;&#1086;&#1090;&#1072;%201%20&#1055;&#1086;&#1083;&#1103;&#1085;&#1094;&#1077;&#1074;&#1072;%20&#1043;.&#1040;\detskie_-_dvazhdy-dva-chetyre_minus%2000_00_01-00_00_15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ru/thumb/8/85/Charodei_movie_poster.jpg/200px-Charodei_movie_poster.jpg" TargetMode="External"/><Relationship Id="rId13" Type="http://schemas.openxmlformats.org/officeDocument/2006/relationships/hyperlink" Target="http://im7-tub.yandex.net/i?id=319193809-22-72" TargetMode="External"/><Relationship Id="rId18" Type="http://schemas.openxmlformats.org/officeDocument/2006/relationships/hyperlink" Target="http://im8-tub.yandex.net/i?id=29302678-15-24" TargetMode="External"/><Relationship Id="rId3" Type="http://schemas.openxmlformats.org/officeDocument/2006/relationships/hyperlink" Target="http://im0-tub.yandex.net/i?id=329557161-08-24" TargetMode="External"/><Relationship Id="rId21" Type="http://schemas.openxmlformats.org/officeDocument/2006/relationships/hyperlink" Target="http://im2-tub.yandex.net/i?id=298039900-01-72" TargetMode="External"/><Relationship Id="rId7" Type="http://schemas.openxmlformats.org/officeDocument/2006/relationships/hyperlink" Target="http://im7-tub.yandex.net/i?id=115206088-27-72" TargetMode="External"/><Relationship Id="rId12" Type="http://schemas.openxmlformats.org/officeDocument/2006/relationships/hyperlink" Target="http://im0-tub.yandex.net/i?id=91250328-33-72" TargetMode="External"/><Relationship Id="rId17" Type="http://schemas.openxmlformats.org/officeDocument/2006/relationships/hyperlink" Target="http://im0-tub.yandex.net/i?id=110814691-64-72" TargetMode="External"/><Relationship Id="rId2" Type="http://schemas.openxmlformats.org/officeDocument/2006/relationships/hyperlink" Target="http://im8-tub.yandex.net/i?id=381488083-12-24" TargetMode="External"/><Relationship Id="rId16" Type="http://schemas.openxmlformats.org/officeDocument/2006/relationships/hyperlink" Target="http://im8-tub.yandex.net/i?id=148084589-14-72" TargetMode="External"/><Relationship Id="rId20" Type="http://schemas.openxmlformats.org/officeDocument/2006/relationships/hyperlink" Target="http://www.ysspromo.com/uploaded/images/QuestionGuy.jpg" TargetMode="Externa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://im5-tub.yandex.net/i?id=414556407-00-24" TargetMode="External"/><Relationship Id="rId11" Type="http://schemas.openxmlformats.org/officeDocument/2006/relationships/hyperlink" Target="http://im6-tub.yandex.net/i?id=126614897-05-72" TargetMode="External"/><Relationship Id="rId24" Type="http://schemas.openxmlformats.org/officeDocument/2006/relationships/hyperlink" Target="http://www.metall-processing.ru/images/stories/41.png" TargetMode="External"/><Relationship Id="rId5" Type="http://schemas.openxmlformats.org/officeDocument/2006/relationships/hyperlink" Target="http://im5-tub.yandex.net/i?id=44620635-18-24" TargetMode="External"/><Relationship Id="rId15" Type="http://schemas.openxmlformats.org/officeDocument/2006/relationships/hyperlink" Target="http://im3-tub.yandex.net/i?id=26309717-50-72" TargetMode="External"/><Relationship Id="rId23" Type="http://schemas.openxmlformats.org/officeDocument/2006/relationships/hyperlink" Target="http://www.hrono.ru/img/skulptur/arhimed.jpg" TargetMode="External"/><Relationship Id="rId10" Type="http://schemas.openxmlformats.org/officeDocument/2006/relationships/hyperlink" Target="http://im8-tub.yandex.net/i?id=137858516-44-72" TargetMode="External"/><Relationship Id="rId19" Type="http://schemas.openxmlformats.org/officeDocument/2006/relationships/hyperlink" Target="http://im4-tub.yandex.net/i?id=310316715-22-24" TargetMode="External"/><Relationship Id="rId4" Type="http://schemas.openxmlformats.org/officeDocument/2006/relationships/hyperlink" Target="http://im3-tub.yandex.net/i?id=79063521-21-24" TargetMode="External"/><Relationship Id="rId9" Type="http://schemas.openxmlformats.org/officeDocument/2006/relationships/hyperlink" Target="http://im2-tub.yandex.net/i?id=114428495-42-72" TargetMode="External"/><Relationship Id="rId14" Type="http://schemas.openxmlformats.org/officeDocument/2006/relationships/hyperlink" Target="http://im7-tub.yandex.net/i?id=325199146-49-72" TargetMode="External"/><Relationship Id="rId22" Type="http://schemas.openxmlformats.org/officeDocument/2006/relationships/hyperlink" Target="http://www.photo-grapher.com.ua/images/chapter3/Pic3.11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6" Type="http://schemas.openxmlformats.org/officeDocument/2006/relationships/slide" Target="slide26.xml"/><Relationship Id="rId5" Type="http://schemas.openxmlformats.org/officeDocument/2006/relationships/slide" Target="slide16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7.xml"/><Relationship Id="rId1" Type="http://schemas.openxmlformats.org/officeDocument/2006/relationships/video" Target="file:///C:\Users\&#1076;&#1086;&#1084;\Desktop\&#1048;&#1090;&#1086;&#1075;&#1086;&#1074;&#1072;&#1103;%20&#1088;&#1072;&#1073;&#1086;&#1090;&#1072;%201%20&#1055;&#1086;&#1083;&#1103;&#1085;&#1094;&#1077;&#1074;&#1072;%20&#1043;.&#1040;\KOA.wm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Игра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«Путешествие по станциям»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27584" y="4725144"/>
            <a:ext cx="7560840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Правила игры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154766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А</a:t>
            </a: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212372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Б</a:t>
            </a: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9979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В</a:t>
            </a: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327585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Г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385192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Д</a:t>
            </a:r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442798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Е</a:t>
            </a:r>
          </a:p>
        </p:txBody>
      </p:sp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500404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Ё</a:t>
            </a:r>
          </a:p>
        </p:txBody>
      </p: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558011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Ж</a:t>
            </a: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615617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З</a:t>
            </a:r>
          </a:p>
        </p:txBody>
      </p:sp>
      <p:sp>
        <p:nvSpPr>
          <p:cNvPr id="12" name="TextBox 48"/>
          <p:cNvSpPr txBox="1">
            <a:spLocks noChangeArrowheads="1"/>
          </p:cNvSpPr>
          <p:nvPr/>
        </p:nvSpPr>
        <p:spPr bwMode="auto">
          <a:xfrm>
            <a:off x="673224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И</a:t>
            </a:r>
          </a:p>
        </p:txBody>
      </p:sp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730830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Й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788436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К</a:t>
            </a:r>
          </a:p>
        </p:txBody>
      </p:sp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205172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Л</a:t>
            </a:r>
          </a:p>
        </p:txBody>
      </p:sp>
      <p:sp>
        <p:nvSpPr>
          <p:cNvPr id="16" name="TextBox 52"/>
          <p:cNvSpPr txBox="1">
            <a:spLocks noChangeArrowheads="1"/>
          </p:cNvSpPr>
          <p:nvPr/>
        </p:nvSpPr>
        <p:spPr bwMode="auto">
          <a:xfrm>
            <a:off x="262778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М</a:t>
            </a: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320384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Н</a:t>
            </a:r>
          </a:p>
        </p:txBody>
      </p:sp>
      <p:sp>
        <p:nvSpPr>
          <p:cNvPr id="18" name="TextBox 54"/>
          <p:cNvSpPr txBox="1">
            <a:spLocks noChangeArrowheads="1"/>
          </p:cNvSpPr>
          <p:nvPr/>
        </p:nvSpPr>
        <p:spPr bwMode="auto">
          <a:xfrm>
            <a:off x="377991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О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435597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П</a:t>
            </a:r>
          </a:p>
        </p:txBody>
      </p:sp>
      <p:sp>
        <p:nvSpPr>
          <p:cNvPr id="20" name="TextBox 56"/>
          <p:cNvSpPr txBox="1">
            <a:spLocks noChangeArrowheads="1"/>
          </p:cNvSpPr>
          <p:nvPr/>
        </p:nvSpPr>
        <p:spPr bwMode="auto">
          <a:xfrm>
            <a:off x="493204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Р</a:t>
            </a:r>
          </a:p>
        </p:txBody>
      </p:sp>
      <p:sp>
        <p:nvSpPr>
          <p:cNvPr id="21" name="TextBox 57"/>
          <p:cNvSpPr txBox="1">
            <a:spLocks noChangeArrowheads="1"/>
          </p:cNvSpPr>
          <p:nvPr/>
        </p:nvSpPr>
        <p:spPr bwMode="auto">
          <a:xfrm>
            <a:off x="550810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С</a:t>
            </a:r>
          </a:p>
        </p:txBody>
      </p:sp>
      <p:sp>
        <p:nvSpPr>
          <p:cNvPr id="22" name="TextBox 58"/>
          <p:cNvSpPr txBox="1">
            <a:spLocks noChangeArrowheads="1"/>
          </p:cNvSpPr>
          <p:nvPr/>
        </p:nvSpPr>
        <p:spPr bwMode="auto">
          <a:xfrm>
            <a:off x="608416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Т</a:t>
            </a:r>
          </a:p>
        </p:txBody>
      </p:sp>
      <p:sp>
        <p:nvSpPr>
          <p:cNvPr id="23" name="TextBox 59"/>
          <p:cNvSpPr txBox="1">
            <a:spLocks noChangeArrowheads="1"/>
          </p:cNvSpPr>
          <p:nvPr/>
        </p:nvSpPr>
        <p:spPr bwMode="auto">
          <a:xfrm>
            <a:off x="666023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У</a:t>
            </a:r>
          </a:p>
        </p:txBody>
      </p:sp>
      <p:sp>
        <p:nvSpPr>
          <p:cNvPr id="24" name="TextBox 60"/>
          <p:cNvSpPr txBox="1">
            <a:spLocks noChangeArrowheads="1"/>
          </p:cNvSpPr>
          <p:nvPr/>
        </p:nvSpPr>
        <p:spPr bwMode="auto">
          <a:xfrm>
            <a:off x="723629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Ф</a:t>
            </a:r>
          </a:p>
        </p:txBody>
      </p:sp>
      <p:sp>
        <p:nvSpPr>
          <p:cNvPr id="25" name="TextBox 61"/>
          <p:cNvSpPr txBox="1">
            <a:spLocks noChangeArrowheads="1"/>
          </p:cNvSpPr>
          <p:nvPr/>
        </p:nvSpPr>
        <p:spPr bwMode="auto">
          <a:xfrm>
            <a:off x="781236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Х</a:t>
            </a:r>
          </a:p>
        </p:txBody>
      </p:sp>
      <p:sp>
        <p:nvSpPr>
          <p:cNvPr id="26" name="TextBox 62"/>
          <p:cNvSpPr txBox="1">
            <a:spLocks noChangeArrowheads="1"/>
          </p:cNvSpPr>
          <p:nvPr/>
        </p:nvSpPr>
        <p:spPr bwMode="auto">
          <a:xfrm>
            <a:off x="2198910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Ц</a:t>
            </a:r>
          </a:p>
        </p:txBody>
      </p:sp>
      <p:sp>
        <p:nvSpPr>
          <p:cNvPr id="27" name="TextBox 63"/>
          <p:cNvSpPr txBox="1">
            <a:spLocks noChangeArrowheads="1"/>
          </p:cNvSpPr>
          <p:nvPr/>
        </p:nvSpPr>
        <p:spPr bwMode="auto">
          <a:xfrm>
            <a:off x="277860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Ч</a:t>
            </a:r>
          </a:p>
        </p:txBody>
      </p:sp>
      <p:sp>
        <p:nvSpPr>
          <p:cNvPr id="28" name="TextBox 64"/>
          <p:cNvSpPr txBox="1">
            <a:spLocks noChangeArrowheads="1"/>
          </p:cNvSpPr>
          <p:nvPr/>
        </p:nvSpPr>
        <p:spPr bwMode="auto">
          <a:xfrm>
            <a:off x="3358293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Ш</a:t>
            </a:r>
          </a:p>
        </p:txBody>
      </p:sp>
      <p:sp>
        <p:nvSpPr>
          <p:cNvPr id="29" name="TextBox 65"/>
          <p:cNvSpPr txBox="1">
            <a:spLocks noChangeArrowheads="1"/>
          </p:cNvSpPr>
          <p:nvPr/>
        </p:nvSpPr>
        <p:spPr bwMode="auto">
          <a:xfrm>
            <a:off x="3937984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Щ</a:t>
            </a:r>
          </a:p>
        </p:txBody>
      </p:sp>
      <p:sp>
        <p:nvSpPr>
          <p:cNvPr id="30" name="TextBox 66"/>
          <p:cNvSpPr txBox="1">
            <a:spLocks noChangeArrowheads="1"/>
          </p:cNvSpPr>
          <p:nvPr/>
        </p:nvSpPr>
        <p:spPr bwMode="auto">
          <a:xfrm>
            <a:off x="4517675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Ъ</a:t>
            </a:r>
          </a:p>
        </p:txBody>
      </p:sp>
      <p:sp>
        <p:nvSpPr>
          <p:cNvPr id="31" name="TextBox 67"/>
          <p:cNvSpPr txBox="1">
            <a:spLocks noChangeArrowheads="1"/>
          </p:cNvSpPr>
          <p:nvPr/>
        </p:nvSpPr>
        <p:spPr bwMode="auto">
          <a:xfrm>
            <a:off x="5097367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Ы</a:t>
            </a:r>
          </a:p>
        </p:txBody>
      </p:sp>
      <p:sp>
        <p:nvSpPr>
          <p:cNvPr id="32" name="TextBox 68"/>
          <p:cNvSpPr txBox="1">
            <a:spLocks noChangeArrowheads="1"/>
          </p:cNvSpPr>
          <p:nvPr/>
        </p:nvSpPr>
        <p:spPr bwMode="auto">
          <a:xfrm>
            <a:off x="5677058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Ь</a:t>
            </a:r>
          </a:p>
        </p:txBody>
      </p:sp>
      <p:sp>
        <p:nvSpPr>
          <p:cNvPr id="33" name="TextBox 69"/>
          <p:cNvSpPr txBox="1">
            <a:spLocks noChangeArrowheads="1"/>
          </p:cNvSpPr>
          <p:nvPr/>
        </p:nvSpPr>
        <p:spPr bwMode="auto">
          <a:xfrm>
            <a:off x="6256749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Э</a:t>
            </a:r>
          </a:p>
        </p:txBody>
      </p:sp>
      <p:sp>
        <p:nvSpPr>
          <p:cNvPr id="34" name="TextBox 70"/>
          <p:cNvSpPr txBox="1">
            <a:spLocks noChangeArrowheads="1"/>
          </p:cNvSpPr>
          <p:nvPr/>
        </p:nvSpPr>
        <p:spPr bwMode="auto">
          <a:xfrm>
            <a:off x="683644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Ю</a:t>
            </a:r>
          </a:p>
        </p:txBody>
      </p:sp>
      <p:sp>
        <p:nvSpPr>
          <p:cNvPr id="35" name="TextBox 71"/>
          <p:cNvSpPr txBox="1">
            <a:spLocks noChangeArrowheads="1"/>
          </p:cNvSpPr>
          <p:nvPr/>
        </p:nvSpPr>
        <p:spPr bwMode="auto">
          <a:xfrm>
            <a:off x="7416132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7088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803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876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273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68538" y="3357563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081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708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87450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478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47813" y="2924175"/>
            <a:ext cx="360362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47813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47813" y="20605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5478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478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7088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п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87450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5478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908175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з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268538" y="11969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м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6273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273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6273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187450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68538" y="24923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08175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357158" y="1214422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1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5292080" y="764704"/>
            <a:ext cx="571504" cy="5715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entury Schoolbook" pitchFamily="18" charset="0"/>
              </a:rPr>
              <a:t>1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92" name="Управляющая кнопка: далее 91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785818" cy="357190"/>
          </a:xfrm>
          <a:prstGeom prst="actionButtonForwardNex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6" y="1052736"/>
            <a:ext cx="2139820" cy="2799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D4B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827088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к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803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876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273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68538" y="3357563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081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708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87450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478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47813" y="2924175"/>
            <a:ext cx="360362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47813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н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47813" y="20605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5478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478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7088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п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87450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5478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908175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з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268538" y="11969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м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6273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273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6273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187450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о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68538" y="24923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с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08175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у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2" name="TextBox 39"/>
          <p:cNvSpPr txBox="1">
            <a:spLocks noChangeArrowheads="1"/>
          </p:cNvSpPr>
          <p:nvPr/>
        </p:nvSpPr>
        <p:spPr bwMode="auto">
          <a:xfrm>
            <a:off x="154766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А</a:t>
            </a:r>
          </a:p>
        </p:txBody>
      </p:sp>
      <p:sp>
        <p:nvSpPr>
          <p:cNvPr id="64" name="TextBox 40"/>
          <p:cNvSpPr txBox="1">
            <a:spLocks noChangeArrowheads="1"/>
          </p:cNvSpPr>
          <p:nvPr/>
        </p:nvSpPr>
        <p:spPr bwMode="auto">
          <a:xfrm>
            <a:off x="212372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Б</a:t>
            </a:r>
          </a:p>
        </p:txBody>
      </p:sp>
      <p:sp>
        <p:nvSpPr>
          <p:cNvPr id="65" name="TextBox 41"/>
          <p:cNvSpPr txBox="1">
            <a:spLocks noChangeArrowheads="1"/>
          </p:cNvSpPr>
          <p:nvPr/>
        </p:nvSpPr>
        <p:spPr bwMode="auto">
          <a:xfrm>
            <a:off x="269979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В</a:t>
            </a:r>
          </a:p>
        </p:txBody>
      </p:sp>
      <p:sp>
        <p:nvSpPr>
          <p:cNvPr id="66" name="TextBox 42"/>
          <p:cNvSpPr txBox="1">
            <a:spLocks noChangeArrowheads="1"/>
          </p:cNvSpPr>
          <p:nvPr/>
        </p:nvSpPr>
        <p:spPr bwMode="auto">
          <a:xfrm>
            <a:off x="327585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Г</a:t>
            </a:r>
          </a:p>
        </p:txBody>
      </p:sp>
      <p:sp>
        <p:nvSpPr>
          <p:cNvPr id="67" name="TextBox 43"/>
          <p:cNvSpPr txBox="1">
            <a:spLocks noChangeArrowheads="1"/>
          </p:cNvSpPr>
          <p:nvPr/>
        </p:nvSpPr>
        <p:spPr bwMode="auto">
          <a:xfrm>
            <a:off x="385192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Д</a:t>
            </a:r>
          </a:p>
        </p:txBody>
      </p:sp>
      <p:sp>
        <p:nvSpPr>
          <p:cNvPr id="68" name="TextBox 44"/>
          <p:cNvSpPr txBox="1">
            <a:spLocks noChangeArrowheads="1"/>
          </p:cNvSpPr>
          <p:nvPr/>
        </p:nvSpPr>
        <p:spPr bwMode="auto">
          <a:xfrm>
            <a:off x="442798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Е</a:t>
            </a:r>
          </a:p>
        </p:txBody>
      </p:sp>
      <p:sp>
        <p:nvSpPr>
          <p:cNvPr id="69" name="TextBox 45"/>
          <p:cNvSpPr txBox="1">
            <a:spLocks noChangeArrowheads="1"/>
          </p:cNvSpPr>
          <p:nvPr/>
        </p:nvSpPr>
        <p:spPr bwMode="auto">
          <a:xfrm>
            <a:off x="500404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Ё</a:t>
            </a:r>
          </a:p>
        </p:txBody>
      </p:sp>
      <p:sp>
        <p:nvSpPr>
          <p:cNvPr id="70" name="TextBox 46"/>
          <p:cNvSpPr txBox="1">
            <a:spLocks noChangeArrowheads="1"/>
          </p:cNvSpPr>
          <p:nvPr/>
        </p:nvSpPr>
        <p:spPr bwMode="auto">
          <a:xfrm>
            <a:off x="558011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Ж</a:t>
            </a:r>
          </a:p>
        </p:txBody>
      </p:sp>
      <p:sp>
        <p:nvSpPr>
          <p:cNvPr id="71" name="TextBox 47"/>
          <p:cNvSpPr txBox="1">
            <a:spLocks noChangeArrowheads="1"/>
          </p:cNvSpPr>
          <p:nvPr/>
        </p:nvSpPr>
        <p:spPr bwMode="auto">
          <a:xfrm>
            <a:off x="615617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З</a:t>
            </a:r>
          </a:p>
        </p:txBody>
      </p:sp>
      <p:sp>
        <p:nvSpPr>
          <p:cNvPr id="72" name="TextBox 48"/>
          <p:cNvSpPr txBox="1">
            <a:spLocks noChangeArrowheads="1"/>
          </p:cNvSpPr>
          <p:nvPr/>
        </p:nvSpPr>
        <p:spPr bwMode="auto">
          <a:xfrm>
            <a:off x="673224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И</a:t>
            </a:r>
          </a:p>
        </p:txBody>
      </p:sp>
      <p:sp>
        <p:nvSpPr>
          <p:cNvPr id="73" name="TextBox 49"/>
          <p:cNvSpPr txBox="1">
            <a:spLocks noChangeArrowheads="1"/>
          </p:cNvSpPr>
          <p:nvPr/>
        </p:nvSpPr>
        <p:spPr bwMode="auto">
          <a:xfrm>
            <a:off x="730830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Й</a:t>
            </a:r>
          </a:p>
        </p:txBody>
      </p:sp>
      <p:sp>
        <p:nvSpPr>
          <p:cNvPr id="74" name="TextBox 50"/>
          <p:cNvSpPr txBox="1">
            <a:spLocks noChangeArrowheads="1"/>
          </p:cNvSpPr>
          <p:nvPr/>
        </p:nvSpPr>
        <p:spPr bwMode="auto">
          <a:xfrm>
            <a:off x="788436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К</a:t>
            </a:r>
          </a:p>
        </p:txBody>
      </p:sp>
      <p:sp>
        <p:nvSpPr>
          <p:cNvPr id="75" name="TextBox 51"/>
          <p:cNvSpPr txBox="1">
            <a:spLocks noChangeArrowheads="1"/>
          </p:cNvSpPr>
          <p:nvPr/>
        </p:nvSpPr>
        <p:spPr bwMode="auto">
          <a:xfrm>
            <a:off x="205172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Л</a:t>
            </a:r>
          </a:p>
        </p:txBody>
      </p:sp>
      <p:sp>
        <p:nvSpPr>
          <p:cNvPr id="76" name="TextBox 52"/>
          <p:cNvSpPr txBox="1">
            <a:spLocks noChangeArrowheads="1"/>
          </p:cNvSpPr>
          <p:nvPr/>
        </p:nvSpPr>
        <p:spPr bwMode="auto">
          <a:xfrm>
            <a:off x="262778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М</a:t>
            </a:r>
          </a:p>
        </p:txBody>
      </p:sp>
      <p:sp>
        <p:nvSpPr>
          <p:cNvPr id="77" name="TextBox 53"/>
          <p:cNvSpPr txBox="1">
            <a:spLocks noChangeArrowheads="1"/>
          </p:cNvSpPr>
          <p:nvPr/>
        </p:nvSpPr>
        <p:spPr bwMode="auto">
          <a:xfrm>
            <a:off x="320384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Н</a:t>
            </a:r>
          </a:p>
        </p:txBody>
      </p:sp>
      <p:sp>
        <p:nvSpPr>
          <p:cNvPr id="78" name="TextBox 54"/>
          <p:cNvSpPr txBox="1">
            <a:spLocks noChangeArrowheads="1"/>
          </p:cNvSpPr>
          <p:nvPr/>
        </p:nvSpPr>
        <p:spPr bwMode="auto">
          <a:xfrm>
            <a:off x="377991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О</a:t>
            </a:r>
          </a:p>
        </p:txBody>
      </p:sp>
      <p:sp>
        <p:nvSpPr>
          <p:cNvPr id="79" name="TextBox 55"/>
          <p:cNvSpPr txBox="1">
            <a:spLocks noChangeArrowheads="1"/>
          </p:cNvSpPr>
          <p:nvPr/>
        </p:nvSpPr>
        <p:spPr bwMode="auto">
          <a:xfrm>
            <a:off x="435597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П</a:t>
            </a:r>
          </a:p>
        </p:txBody>
      </p:sp>
      <p:sp>
        <p:nvSpPr>
          <p:cNvPr id="80" name="TextBox 56"/>
          <p:cNvSpPr txBox="1">
            <a:spLocks noChangeArrowheads="1"/>
          </p:cNvSpPr>
          <p:nvPr/>
        </p:nvSpPr>
        <p:spPr bwMode="auto">
          <a:xfrm>
            <a:off x="493204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Р</a:t>
            </a:r>
          </a:p>
        </p:txBody>
      </p:sp>
      <p:sp>
        <p:nvSpPr>
          <p:cNvPr id="81" name="TextBox 57"/>
          <p:cNvSpPr txBox="1">
            <a:spLocks noChangeArrowheads="1"/>
          </p:cNvSpPr>
          <p:nvPr/>
        </p:nvSpPr>
        <p:spPr bwMode="auto">
          <a:xfrm>
            <a:off x="550810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С</a:t>
            </a:r>
          </a:p>
        </p:txBody>
      </p:sp>
      <p:sp>
        <p:nvSpPr>
          <p:cNvPr id="82" name="TextBox 58"/>
          <p:cNvSpPr txBox="1">
            <a:spLocks noChangeArrowheads="1"/>
          </p:cNvSpPr>
          <p:nvPr/>
        </p:nvSpPr>
        <p:spPr bwMode="auto">
          <a:xfrm>
            <a:off x="608416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Т</a:t>
            </a:r>
          </a:p>
        </p:txBody>
      </p:sp>
      <p:sp>
        <p:nvSpPr>
          <p:cNvPr id="83" name="TextBox 59"/>
          <p:cNvSpPr txBox="1">
            <a:spLocks noChangeArrowheads="1"/>
          </p:cNvSpPr>
          <p:nvPr/>
        </p:nvSpPr>
        <p:spPr bwMode="auto">
          <a:xfrm>
            <a:off x="666023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У</a:t>
            </a:r>
          </a:p>
        </p:txBody>
      </p:sp>
      <p:sp>
        <p:nvSpPr>
          <p:cNvPr id="84" name="TextBox 60"/>
          <p:cNvSpPr txBox="1">
            <a:spLocks noChangeArrowheads="1"/>
          </p:cNvSpPr>
          <p:nvPr/>
        </p:nvSpPr>
        <p:spPr bwMode="auto">
          <a:xfrm>
            <a:off x="723629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Ф</a:t>
            </a:r>
          </a:p>
        </p:txBody>
      </p:sp>
      <p:sp>
        <p:nvSpPr>
          <p:cNvPr id="85" name="TextBox 61"/>
          <p:cNvSpPr txBox="1">
            <a:spLocks noChangeArrowheads="1"/>
          </p:cNvSpPr>
          <p:nvPr/>
        </p:nvSpPr>
        <p:spPr bwMode="auto">
          <a:xfrm>
            <a:off x="781236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Х</a:t>
            </a:r>
          </a:p>
        </p:txBody>
      </p:sp>
      <p:sp>
        <p:nvSpPr>
          <p:cNvPr id="86" name="TextBox 62"/>
          <p:cNvSpPr txBox="1">
            <a:spLocks noChangeArrowheads="1"/>
          </p:cNvSpPr>
          <p:nvPr/>
        </p:nvSpPr>
        <p:spPr bwMode="auto">
          <a:xfrm>
            <a:off x="2198910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Ц</a:t>
            </a:r>
          </a:p>
        </p:txBody>
      </p:sp>
      <p:sp>
        <p:nvSpPr>
          <p:cNvPr id="87" name="TextBox 63"/>
          <p:cNvSpPr txBox="1">
            <a:spLocks noChangeArrowheads="1"/>
          </p:cNvSpPr>
          <p:nvPr/>
        </p:nvSpPr>
        <p:spPr bwMode="auto">
          <a:xfrm>
            <a:off x="277860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Ч</a:t>
            </a:r>
          </a:p>
        </p:txBody>
      </p:sp>
      <p:sp>
        <p:nvSpPr>
          <p:cNvPr id="88" name="TextBox 64"/>
          <p:cNvSpPr txBox="1">
            <a:spLocks noChangeArrowheads="1"/>
          </p:cNvSpPr>
          <p:nvPr/>
        </p:nvSpPr>
        <p:spPr bwMode="auto">
          <a:xfrm>
            <a:off x="3358293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Ш</a:t>
            </a:r>
          </a:p>
        </p:txBody>
      </p:sp>
      <p:sp>
        <p:nvSpPr>
          <p:cNvPr id="89" name="TextBox 65"/>
          <p:cNvSpPr txBox="1">
            <a:spLocks noChangeArrowheads="1"/>
          </p:cNvSpPr>
          <p:nvPr/>
        </p:nvSpPr>
        <p:spPr bwMode="auto">
          <a:xfrm>
            <a:off x="3937984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Щ</a:t>
            </a:r>
          </a:p>
        </p:txBody>
      </p:sp>
      <p:sp>
        <p:nvSpPr>
          <p:cNvPr id="90" name="TextBox 66"/>
          <p:cNvSpPr txBox="1">
            <a:spLocks noChangeArrowheads="1"/>
          </p:cNvSpPr>
          <p:nvPr/>
        </p:nvSpPr>
        <p:spPr bwMode="auto">
          <a:xfrm>
            <a:off x="4517675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Ъ</a:t>
            </a:r>
          </a:p>
        </p:txBody>
      </p:sp>
      <p:sp>
        <p:nvSpPr>
          <p:cNvPr id="91" name="TextBox 67"/>
          <p:cNvSpPr txBox="1">
            <a:spLocks noChangeArrowheads="1"/>
          </p:cNvSpPr>
          <p:nvPr/>
        </p:nvSpPr>
        <p:spPr bwMode="auto">
          <a:xfrm>
            <a:off x="5097367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Ы</a:t>
            </a:r>
          </a:p>
        </p:txBody>
      </p:sp>
      <p:sp>
        <p:nvSpPr>
          <p:cNvPr id="92" name="TextBox 68"/>
          <p:cNvSpPr txBox="1">
            <a:spLocks noChangeArrowheads="1"/>
          </p:cNvSpPr>
          <p:nvPr/>
        </p:nvSpPr>
        <p:spPr bwMode="auto">
          <a:xfrm>
            <a:off x="5677058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Ь</a:t>
            </a:r>
          </a:p>
        </p:txBody>
      </p:sp>
      <p:sp>
        <p:nvSpPr>
          <p:cNvPr id="93" name="TextBox 69"/>
          <p:cNvSpPr txBox="1">
            <a:spLocks noChangeArrowheads="1"/>
          </p:cNvSpPr>
          <p:nvPr/>
        </p:nvSpPr>
        <p:spPr bwMode="auto">
          <a:xfrm>
            <a:off x="6256749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Э</a:t>
            </a:r>
          </a:p>
        </p:txBody>
      </p:sp>
      <p:sp>
        <p:nvSpPr>
          <p:cNvPr id="94" name="TextBox 70"/>
          <p:cNvSpPr txBox="1">
            <a:spLocks noChangeArrowheads="1"/>
          </p:cNvSpPr>
          <p:nvPr/>
        </p:nvSpPr>
        <p:spPr bwMode="auto">
          <a:xfrm>
            <a:off x="683644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Ю</a:t>
            </a:r>
          </a:p>
        </p:txBody>
      </p:sp>
      <p:sp>
        <p:nvSpPr>
          <p:cNvPr id="95" name="TextBox 71"/>
          <p:cNvSpPr txBox="1">
            <a:spLocks noChangeArrowheads="1"/>
          </p:cNvSpPr>
          <p:nvPr/>
        </p:nvSpPr>
        <p:spPr bwMode="auto">
          <a:xfrm>
            <a:off x="7416132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Я</a:t>
            </a:r>
          </a:p>
        </p:txBody>
      </p:sp>
      <p:sp>
        <p:nvSpPr>
          <p:cNvPr id="96" name="Овал 95"/>
          <p:cNvSpPr/>
          <p:nvPr/>
        </p:nvSpPr>
        <p:spPr>
          <a:xfrm>
            <a:off x="357158" y="1142984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1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57158" y="2500306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2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4929190" y="714356"/>
            <a:ext cx="642942" cy="5715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entury Schoolbook" pitchFamily="18" charset="0"/>
              </a:rPr>
              <a:t>2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102" name="Управляющая кнопка: далее 101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785818" cy="357190"/>
          </a:xfrm>
          <a:prstGeom prst="actionButtonForwardNex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50192" y="548680"/>
            <a:ext cx="2394266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D4B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827088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к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803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876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д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273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68538" y="3357563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м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081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708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п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87450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478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47813" y="2924175"/>
            <a:ext cx="360362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47813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н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47813" y="20605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5478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478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7088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п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87450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5478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908175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з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268538" y="11969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м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6273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273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6273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187450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о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68538" y="24923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с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08175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у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75" name="TextBox 39"/>
          <p:cNvSpPr txBox="1">
            <a:spLocks noChangeArrowheads="1"/>
          </p:cNvSpPr>
          <p:nvPr/>
        </p:nvSpPr>
        <p:spPr bwMode="auto">
          <a:xfrm>
            <a:off x="154766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А</a:t>
            </a:r>
          </a:p>
        </p:txBody>
      </p:sp>
      <p:sp>
        <p:nvSpPr>
          <p:cNvPr id="76" name="TextBox 40"/>
          <p:cNvSpPr txBox="1">
            <a:spLocks noChangeArrowheads="1"/>
          </p:cNvSpPr>
          <p:nvPr/>
        </p:nvSpPr>
        <p:spPr bwMode="auto">
          <a:xfrm>
            <a:off x="212372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Б</a:t>
            </a:r>
          </a:p>
        </p:txBody>
      </p:sp>
      <p:sp>
        <p:nvSpPr>
          <p:cNvPr id="77" name="TextBox 41"/>
          <p:cNvSpPr txBox="1">
            <a:spLocks noChangeArrowheads="1"/>
          </p:cNvSpPr>
          <p:nvPr/>
        </p:nvSpPr>
        <p:spPr bwMode="auto">
          <a:xfrm>
            <a:off x="269979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В</a:t>
            </a:r>
          </a:p>
        </p:txBody>
      </p: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27585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Г</a:t>
            </a:r>
          </a:p>
        </p:txBody>
      </p:sp>
      <p:sp>
        <p:nvSpPr>
          <p:cNvPr id="79" name="TextBox 43"/>
          <p:cNvSpPr txBox="1">
            <a:spLocks noChangeArrowheads="1"/>
          </p:cNvSpPr>
          <p:nvPr/>
        </p:nvSpPr>
        <p:spPr bwMode="auto">
          <a:xfrm>
            <a:off x="385192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Д</a:t>
            </a:r>
          </a:p>
        </p:txBody>
      </p:sp>
      <p:sp>
        <p:nvSpPr>
          <p:cNvPr id="80" name="TextBox 44"/>
          <p:cNvSpPr txBox="1">
            <a:spLocks noChangeArrowheads="1"/>
          </p:cNvSpPr>
          <p:nvPr/>
        </p:nvSpPr>
        <p:spPr bwMode="auto">
          <a:xfrm>
            <a:off x="442798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Е</a:t>
            </a:r>
          </a:p>
        </p:txBody>
      </p:sp>
      <p:sp>
        <p:nvSpPr>
          <p:cNvPr id="81" name="TextBox 45"/>
          <p:cNvSpPr txBox="1">
            <a:spLocks noChangeArrowheads="1"/>
          </p:cNvSpPr>
          <p:nvPr/>
        </p:nvSpPr>
        <p:spPr bwMode="auto">
          <a:xfrm>
            <a:off x="500404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Ё</a:t>
            </a:r>
          </a:p>
        </p:txBody>
      </p:sp>
      <p:sp>
        <p:nvSpPr>
          <p:cNvPr id="82" name="TextBox 46"/>
          <p:cNvSpPr txBox="1">
            <a:spLocks noChangeArrowheads="1"/>
          </p:cNvSpPr>
          <p:nvPr/>
        </p:nvSpPr>
        <p:spPr bwMode="auto">
          <a:xfrm>
            <a:off x="558011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Ж</a:t>
            </a:r>
          </a:p>
        </p:txBody>
      </p:sp>
      <p:sp>
        <p:nvSpPr>
          <p:cNvPr id="83" name="TextBox 47"/>
          <p:cNvSpPr txBox="1">
            <a:spLocks noChangeArrowheads="1"/>
          </p:cNvSpPr>
          <p:nvPr/>
        </p:nvSpPr>
        <p:spPr bwMode="auto">
          <a:xfrm>
            <a:off x="615617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З</a:t>
            </a:r>
          </a:p>
        </p:txBody>
      </p:sp>
      <p:sp>
        <p:nvSpPr>
          <p:cNvPr id="84" name="TextBox 48"/>
          <p:cNvSpPr txBox="1">
            <a:spLocks noChangeArrowheads="1"/>
          </p:cNvSpPr>
          <p:nvPr/>
        </p:nvSpPr>
        <p:spPr bwMode="auto">
          <a:xfrm>
            <a:off x="673224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И</a:t>
            </a:r>
          </a:p>
        </p:txBody>
      </p:sp>
      <p:sp>
        <p:nvSpPr>
          <p:cNvPr id="85" name="TextBox 49"/>
          <p:cNvSpPr txBox="1">
            <a:spLocks noChangeArrowheads="1"/>
          </p:cNvSpPr>
          <p:nvPr/>
        </p:nvSpPr>
        <p:spPr bwMode="auto">
          <a:xfrm>
            <a:off x="730830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Й</a:t>
            </a:r>
          </a:p>
        </p:txBody>
      </p:sp>
      <p:sp>
        <p:nvSpPr>
          <p:cNvPr id="86" name="TextBox 50"/>
          <p:cNvSpPr txBox="1">
            <a:spLocks noChangeArrowheads="1"/>
          </p:cNvSpPr>
          <p:nvPr/>
        </p:nvSpPr>
        <p:spPr bwMode="auto">
          <a:xfrm>
            <a:off x="788436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К</a:t>
            </a:r>
          </a:p>
        </p:txBody>
      </p:sp>
      <p:sp>
        <p:nvSpPr>
          <p:cNvPr id="87" name="TextBox 51"/>
          <p:cNvSpPr txBox="1">
            <a:spLocks noChangeArrowheads="1"/>
          </p:cNvSpPr>
          <p:nvPr/>
        </p:nvSpPr>
        <p:spPr bwMode="auto">
          <a:xfrm>
            <a:off x="205172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Л</a:t>
            </a:r>
          </a:p>
        </p:txBody>
      </p:sp>
      <p:sp>
        <p:nvSpPr>
          <p:cNvPr id="88" name="TextBox 52"/>
          <p:cNvSpPr txBox="1">
            <a:spLocks noChangeArrowheads="1"/>
          </p:cNvSpPr>
          <p:nvPr/>
        </p:nvSpPr>
        <p:spPr bwMode="auto">
          <a:xfrm>
            <a:off x="262778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М</a:t>
            </a:r>
          </a:p>
        </p:txBody>
      </p:sp>
      <p:sp>
        <p:nvSpPr>
          <p:cNvPr id="89" name="TextBox 53"/>
          <p:cNvSpPr txBox="1">
            <a:spLocks noChangeArrowheads="1"/>
          </p:cNvSpPr>
          <p:nvPr/>
        </p:nvSpPr>
        <p:spPr bwMode="auto">
          <a:xfrm>
            <a:off x="320384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Н</a:t>
            </a:r>
          </a:p>
        </p:txBody>
      </p:sp>
      <p:sp>
        <p:nvSpPr>
          <p:cNvPr id="90" name="TextBox 54"/>
          <p:cNvSpPr txBox="1">
            <a:spLocks noChangeArrowheads="1"/>
          </p:cNvSpPr>
          <p:nvPr/>
        </p:nvSpPr>
        <p:spPr bwMode="auto">
          <a:xfrm>
            <a:off x="377991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О</a:t>
            </a:r>
          </a:p>
        </p:txBody>
      </p:sp>
      <p:sp>
        <p:nvSpPr>
          <p:cNvPr id="91" name="TextBox 55"/>
          <p:cNvSpPr txBox="1">
            <a:spLocks noChangeArrowheads="1"/>
          </p:cNvSpPr>
          <p:nvPr/>
        </p:nvSpPr>
        <p:spPr bwMode="auto">
          <a:xfrm>
            <a:off x="435597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П</a:t>
            </a:r>
          </a:p>
        </p:txBody>
      </p:sp>
      <p:sp>
        <p:nvSpPr>
          <p:cNvPr id="92" name="TextBox 56"/>
          <p:cNvSpPr txBox="1">
            <a:spLocks noChangeArrowheads="1"/>
          </p:cNvSpPr>
          <p:nvPr/>
        </p:nvSpPr>
        <p:spPr bwMode="auto">
          <a:xfrm>
            <a:off x="493204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Р</a:t>
            </a:r>
          </a:p>
        </p:txBody>
      </p:sp>
      <p:sp>
        <p:nvSpPr>
          <p:cNvPr id="93" name="TextBox 57"/>
          <p:cNvSpPr txBox="1">
            <a:spLocks noChangeArrowheads="1"/>
          </p:cNvSpPr>
          <p:nvPr/>
        </p:nvSpPr>
        <p:spPr bwMode="auto">
          <a:xfrm>
            <a:off x="550810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С</a:t>
            </a:r>
          </a:p>
        </p:txBody>
      </p:sp>
      <p:sp>
        <p:nvSpPr>
          <p:cNvPr id="94" name="TextBox 58"/>
          <p:cNvSpPr txBox="1">
            <a:spLocks noChangeArrowheads="1"/>
          </p:cNvSpPr>
          <p:nvPr/>
        </p:nvSpPr>
        <p:spPr bwMode="auto">
          <a:xfrm>
            <a:off x="608416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Т</a:t>
            </a:r>
          </a:p>
        </p:txBody>
      </p:sp>
      <p:sp>
        <p:nvSpPr>
          <p:cNvPr id="95" name="TextBox 59"/>
          <p:cNvSpPr txBox="1">
            <a:spLocks noChangeArrowheads="1"/>
          </p:cNvSpPr>
          <p:nvPr/>
        </p:nvSpPr>
        <p:spPr bwMode="auto">
          <a:xfrm>
            <a:off x="666023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У</a:t>
            </a:r>
          </a:p>
        </p:txBody>
      </p:sp>
      <p:sp>
        <p:nvSpPr>
          <p:cNvPr id="96" name="TextBox 60"/>
          <p:cNvSpPr txBox="1">
            <a:spLocks noChangeArrowheads="1"/>
          </p:cNvSpPr>
          <p:nvPr/>
        </p:nvSpPr>
        <p:spPr bwMode="auto">
          <a:xfrm>
            <a:off x="723629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Ф</a:t>
            </a:r>
          </a:p>
        </p:txBody>
      </p:sp>
      <p:sp>
        <p:nvSpPr>
          <p:cNvPr id="97" name="TextBox 61"/>
          <p:cNvSpPr txBox="1">
            <a:spLocks noChangeArrowheads="1"/>
          </p:cNvSpPr>
          <p:nvPr/>
        </p:nvSpPr>
        <p:spPr bwMode="auto">
          <a:xfrm>
            <a:off x="781236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Х</a:t>
            </a:r>
          </a:p>
        </p:txBody>
      </p:sp>
      <p:sp>
        <p:nvSpPr>
          <p:cNvPr id="98" name="TextBox 62"/>
          <p:cNvSpPr txBox="1">
            <a:spLocks noChangeArrowheads="1"/>
          </p:cNvSpPr>
          <p:nvPr/>
        </p:nvSpPr>
        <p:spPr bwMode="auto">
          <a:xfrm>
            <a:off x="2198910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Ц</a:t>
            </a:r>
          </a:p>
        </p:txBody>
      </p:sp>
      <p:sp>
        <p:nvSpPr>
          <p:cNvPr id="99" name="TextBox 63"/>
          <p:cNvSpPr txBox="1">
            <a:spLocks noChangeArrowheads="1"/>
          </p:cNvSpPr>
          <p:nvPr/>
        </p:nvSpPr>
        <p:spPr bwMode="auto">
          <a:xfrm>
            <a:off x="277860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Ч</a:t>
            </a:r>
          </a:p>
        </p:txBody>
      </p:sp>
      <p:sp>
        <p:nvSpPr>
          <p:cNvPr id="100" name="TextBox 64"/>
          <p:cNvSpPr txBox="1">
            <a:spLocks noChangeArrowheads="1"/>
          </p:cNvSpPr>
          <p:nvPr/>
        </p:nvSpPr>
        <p:spPr bwMode="auto">
          <a:xfrm>
            <a:off x="3358293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Ш</a:t>
            </a:r>
          </a:p>
        </p:txBody>
      </p:sp>
      <p:sp>
        <p:nvSpPr>
          <p:cNvPr id="101" name="TextBox 65"/>
          <p:cNvSpPr txBox="1">
            <a:spLocks noChangeArrowheads="1"/>
          </p:cNvSpPr>
          <p:nvPr/>
        </p:nvSpPr>
        <p:spPr bwMode="auto">
          <a:xfrm>
            <a:off x="3937984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Щ</a:t>
            </a:r>
          </a:p>
        </p:txBody>
      </p:sp>
      <p:sp>
        <p:nvSpPr>
          <p:cNvPr id="102" name="TextBox 66"/>
          <p:cNvSpPr txBox="1">
            <a:spLocks noChangeArrowheads="1"/>
          </p:cNvSpPr>
          <p:nvPr/>
        </p:nvSpPr>
        <p:spPr bwMode="auto">
          <a:xfrm>
            <a:off x="4517675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Ъ</a:t>
            </a:r>
          </a:p>
        </p:txBody>
      </p:sp>
      <p:sp>
        <p:nvSpPr>
          <p:cNvPr id="103" name="TextBox 67"/>
          <p:cNvSpPr txBox="1">
            <a:spLocks noChangeArrowheads="1"/>
          </p:cNvSpPr>
          <p:nvPr/>
        </p:nvSpPr>
        <p:spPr bwMode="auto">
          <a:xfrm>
            <a:off x="5097367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Ы</a:t>
            </a:r>
          </a:p>
        </p:txBody>
      </p:sp>
      <p:sp>
        <p:nvSpPr>
          <p:cNvPr id="104" name="TextBox 68"/>
          <p:cNvSpPr txBox="1">
            <a:spLocks noChangeArrowheads="1"/>
          </p:cNvSpPr>
          <p:nvPr/>
        </p:nvSpPr>
        <p:spPr bwMode="auto">
          <a:xfrm>
            <a:off x="5677058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Ь</a:t>
            </a:r>
          </a:p>
        </p:txBody>
      </p:sp>
      <p:sp>
        <p:nvSpPr>
          <p:cNvPr id="105" name="TextBox 69"/>
          <p:cNvSpPr txBox="1">
            <a:spLocks noChangeArrowheads="1"/>
          </p:cNvSpPr>
          <p:nvPr/>
        </p:nvSpPr>
        <p:spPr bwMode="auto">
          <a:xfrm>
            <a:off x="6256749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Э</a:t>
            </a:r>
          </a:p>
        </p:txBody>
      </p:sp>
      <p:sp>
        <p:nvSpPr>
          <p:cNvPr id="106" name="TextBox 70"/>
          <p:cNvSpPr txBox="1">
            <a:spLocks noChangeArrowheads="1"/>
          </p:cNvSpPr>
          <p:nvPr/>
        </p:nvSpPr>
        <p:spPr bwMode="auto">
          <a:xfrm>
            <a:off x="683644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Ю</a:t>
            </a:r>
          </a:p>
        </p:txBody>
      </p:sp>
      <p:sp>
        <p:nvSpPr>
          <p:cNvPr id="107" name="TextBox 71"/>
          <p:cNvSpPr txBox="1">
            <a:spLocks noChangeArrowheads="1"/>
          </p:cNvSpPr>
          <p:nvPr/>
        </p:nvSpPr>
        <p:spPr bwMode="auto">
          <a:xfrm>
            <a:off x="7416132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Я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357158" y="1214422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1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357158" y="2428868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2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357158" y="3357562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3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5214942" y="857232"/>
            <a:ext cx="64294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entury Schoolbook" pitchFamily="18" charset="0"/>
              </a:rPr>
              <a:t>3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112" name="Управляющая кнопка: далее 111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785818" cy="357190"/>
          </a:xfrm>
          <a:prstGeom prst="actionButtonForwardNex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692696"/>
            <a:ext cx="254114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D4B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827088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к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803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876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д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273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68538" y="3357563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м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081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708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п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87450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478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47813" y="2924175"/>
            <a:ext cx="360362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д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47813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н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47813" y="20605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5478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л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478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ц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7088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п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87450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5478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908175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з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268538" y="11969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м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6273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273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6273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187450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о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68538" y="24923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с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08175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у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4" name="TextBox 39"/>
          <p:cNvSpPr txBox="1">
            <a:spLocks noChangeArrowheads="1"/>
          </p:cNvSpPr>
          <p:nvPr/>
        </p:nvSpPr>
        <p:spPr bwMode="auto">
          <a:xfrm>
            <a:off x="154766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А</a:t>
            </a:r>
          </a:p>
        </p:txBody>
      </p:sp>
      <p:sp>
        <p:nvSpPr>
          <p:cNvPr id="65" name="TextBox 40"/>
          <p:cNvSpPr txBox="1">
            <a:spLocks noChangeArrowheads="1"/>
          </p:cNvSpPr>
          <p:nvPr/>
        </p:nvSpPr>
        <p:spPr bwMode="auto">
          <a:xfrm>
            <a:off x="212372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Б</a:t>
            </a:r>
          </a:p>
        </p:txBody>
      </p:sp>
      <p:sp>
        <p:nvSpPr>
          <p:cNvPr id="66" name="TextBox 41"/>
          <p:cNvSpPr txBox="1">
            <a:spLocks noChangeArrowheads="1"/>
          </p:cNvSpPr>
          <p:nvPr/>
        </p:nvSpPr>
        <p:spPr bwMode="auto">
          <a:xfrm>
            <a:off x="269979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В</a:t>
            </a:r>
          </a:p>
        </p:txBody>
      </p:sp>
      <p:sp>
        <p:nvSpPr>
          <p:cNvPr id="67" name="TextBox 42"/>
          <p:cNvSpPr txBox="1">
            <a:spLocks noChangeArrowheads="1"/>
          </p:cNvSpPr>
          <p:nvPr/>
        </p:nvSpPr>
        <p:spPr bwMode="auto">
          <a:xfrm>
            <a:off x="327585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Г</a:t>
            </a:r>
          </a:p>
        </p:txBody>
      </p:sp>
      <p:sp>
        <p:nvSpPr>
          <p:cNvPr id="68" name="TextBox 43"/>
          <p:cNvSpPr txBox="1">
            <a:spLocks noChangeArrowheads="1"/>
          </p:cNvSpPr>
          <p:nvPr/>
        </p:nvSpPr>
        <p:spPr bwMode="auto">
          <a:xfrm>
            <a:off x="385192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Д</a:t>
            </a:r>
          </a:p>
        </p:txBody>
      </p:sp>
      <p:sp>
        <p:nvSpPr>
          <p:cNvPr id="69" name="TextBox 44"/>
          <p:cNvSpPr txBox="1">
            <a:spLocks noChangeArrowheads="1"/>
          </p:cNvSpPr>
          <p:nvPr/>
        </p:nvSpPr>
        <p:spPr bwMode="auto">
          <a:xfrm>
            <a:off x="442798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Е</a:t>
            </a:r>
          </a:p>
        </p:txBody>
      </p:sp>
      <p:sp>
        <p:nvSpPr>
          <p:cNvPr id="70" name="TextBox 45"/>
          <p:cNvSpPr txBox="1">
            <a:spLocks noChangeArrowheads="1"/>
          </p:cNvSpPr>
          <p:nvPr/>
        </p:nvSpPr>
        <p:spPr bwMode="auto">
          <a:xfrm>
            <a:off x="500404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Ё</a:t>
            </a:r>
          </a:p>
        </p:txBody>
      </p:sp>
      <p:sp>
        <p:nvSpPr>
          <p:cNvPr id="71" name="TextBox 46"/>
          <p:cNvSpPr txBox="1">
            <a:spLocks noChangeArrowheads="1"/>
          </p:cNvSpPr>
          <p:nvPr/>
        </p:nvSpPr>
        <p:spPr bwMode="auto">
          <a:xfrm>
            <a:off x="558011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Ж</a:t>
            </a:r>
          </a:p>
        </p:txBody>
      </p:sp>
      <p:sp>
        <p:nvSpPr>
          <p:cNvPr id="72" name="TextBox 47"/>
          <p:cNvSpPr txBox="1">
            <a:spLocks noChangeArrowheads="1"/>
          </p:cNvSpPr>
          <p:nvPr/>
        </p:nvSpPr>
        <p:spPr bwMode="auto">
          <a:xfrm>
            <a:off x="615617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З</a:t>
            </a:r>
          </a:p>
        </p:txBody>
      </p:sp>
      <p:sp>
        <p:nvSpPr>
          <p:cNvPr id="73" name="TextBox 48"/>
          <p:cNvSpPr txBox="1">
            <a:spLocks noChangeArrowheads="1"/>
          </p:cNvSpPr>
          <p:nvPr/>
        </p:nvSpPr>
        <p:spPr bwMode="auto">
          <a:xfrm>
            <a:off x="673224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И</a:t>
            </a:r>
          </a:p>
        </p:txBody>
      </p:sp>
      <p:sp>
        <p:nvSpPr>
          <p:cNvPr id="74" name="TextBox 49"/>
          <p:cNvSpPr txBox="1">
            <a:spLocks noChangeArrowheads="1"/>
          </p:cNvSpPr>
          <p:nvPr/>
        </p:nvSpPr>
        <p:spPr bwMode="auto">
          <a:xfrm>
            <a:off x="730830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Й</a:t>
            </a:r>
          </a:p>
        </p:txBody>
      </p:sp>
      <p:sp>
        <p:nvSpPr>
          <p:cNvPr id="75" name="TextBox 50"/>
          <p:cNvSpPr txBox="1">
            <a:spLocks noChangeArrowheads="1"/>
          </p:cNvSpPr>
          <p:nvPr/>
        </p:nvSpPr>
        <p:spPr bwMode="auto">
          <a:xfrm>
            <a:off x="788436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К</a:t>
            </a:r>
          </a:p>
        </p:txBody>
      </p:sp>
      <p:sp>
        <p:nvSpPr>
          <p:cNvPr id="76" name="TextBox 51"/>
          <p:cNvSpPr txBox="1">
            <a:spLocks noChangeArrowheads="1"/>
          </p:cNvSpPr>
          <p:nvPr/>
        </p:nvSpPr>
        <p:spPr bwMode="auto">
          <a:xfrm>
            <a:off x="205172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Л</a:t>
            </a:r>
          </a:p>
        </p:txBody>
      </p:sp>
      <p:sp>
        <p:nvSpPr>
          <p:cNvPr id="77" name="TextBox 52"/>
          <p:cNvSpPr txBox="1">
            <a:spLocks noChangeArrowheads="1"/>
          </p:cNvSpPr>
          <p:nvPr/>
        </p:nvSpPr>
        <p:spPr bwMode="auto">
          <a:xfrm>
            <a:off x="262778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М</a:t>
            </a:r>
          </a:p>
        </p:txBody>
      </p:sp>
      <p:sp>
        <p:nvSpPr>
          <p:cNvPr id="78" name="TextBox 53"/>
          <p:cNvSpPr txBox="1">
            <a:spLocks noChangeArrowheads="1"/>
          </p:cNvSpPr>
          <p:nvPr/>
        </p:nvSpPr>
        <p:spPr bwMode="auto">
          <a:xfrm>
            <a:off x="320384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Н</a:t>
            </a:r>
          </a:p>
        </p:txBody>
      </p:sp>
      <p:sp>
        <p:nvSpPr>
          <p:cNvPr id="79" name="TextBox 54"/>
          <p:cNvSpPr txBox="1">
            <a:spLocks noChangeArrowheads="1"/>
          </p:cNvSpPr>
          <p:nvPr/>
        </p:nvSpPr>
        <p:spPr bwMode="auto">
          <a:xfrm>
            <a:off x="377991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О</a:t>
            </a:r>
          </a:p>
        </p:txBody>
      </p:sp>
      <p:sp>
        <p:nvSpPr>
          <p:cNvPr id="80" name="TextBox 55"/>
          <p:cNvSpPr txBox="1">
            <a:spLocks noChangeArrowheads="1"/>
          </p:cNvSpPr>
          <p:nvPr/>
        </p:nvSpPr>
        <p:spPr bwMode="auto">
          <a:xfrm>
            <a:off x="435597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П</a:t>
            </a:r>
          </a:p>
        </p:txBody>
      </p:sp>
      <p:sp>
        <p:nvSpPr>
          <p:cNvPr id="81" name="TextBox 56"/>
          <p:cNvSpPr txBox="1">
            <a:spLocks noChangeArrowheads="1"/>
          </p:cNvSpPr>
          <p:nvPr/>
        </p:nvSpPr>
        <p:spPr bwMode="auto">
          <a:xfrm>
            <a:off x="493204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Р</a:t>
            </a:r>
          </a:p>
        </p:txBody>
      </p:sp>
      <p:sp>
        <p:nvSpPr>
          <p:cNvPr id="82" name="TextBox 57"/>
          <p:cNvSpPr txBox="1">
            <a:spLocks noChangeArrowheads="1"/>
          </p:cNvSpPr>
          <p:nvPr/>
        </p:nvSpPr>
        <p:spPr bwMode="auto">
          <a:xfrm>
            <a:off x="550810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С</a:t>
            </a:r>
          </a:p>
        </p:txBody>
      </p:sp>
      <p:sp>
        <p:nvSpPr>
          <p:cNvPr id="83" name="TextBox 58"/>
          <p:cNvSpPr txBox="1">
            <a:spLocks noChangeArrowheads="1"/>
          </p:cNvSpPr>
          <p:nvPr/>
        </p:nvSpPr>
        <p:spPr bwMode="auto">
          <a:xfrm>
            <a:off x="608416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Т</a:t>
            </a:r>
          </a:p>
        </p:txBody>
      </p:sp>
      <p:sp>
        <p:nvSpPr>
          <p:cNvPr id="84" name="TextBox 59"/>
          <p:cNvSpPr txBox="1">
            <a:spLocks noChangeArrowheads="1"/>
          </p:cNvSpPr>
          <p:nvPr/>
        </p:nvSpPr>
        <p:spPr bwMode="auto">
          <a:xfrm>
            <a:off x="666023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У</a:t>
            </a:r>
          </a:p>
        </p:txBody>
      </p:sp>
      <p:sp>
        <p:nvSpPr>
          <p:cNvPr id="85" name="TextBox 60"/>
          <p:cNvSpPr txBox="1">
            <a:spLocks noChangeArrowheads="1"/>
          </p:cNvSpPr>
          <p:nvPr/>
        </p:nvSpPr>
        <p:spPr bwMode="auto">
          <a:xfrm>
            <a:off x="723629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Ф</a:t>
            </a:r>
          </a:p>
        </p:txBody>
      </p:sp>
      <p:sp>
        <p:nvSpPr>
          <p:cNvPr id="86" name="TextBox 61"/>
          <p:cNvSpPr txBox="1">
            <a:spLocks noChangeArrowheads="1"/>
          </p:cNvSpPr>
          <p:nvPr/>
        </p:nvSpPr>
        <p:spPr bwMode="auto">
          <a:xfrm>
            <a:off x="781236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Х</a:t>
            </a:r>
          </a:p>
        </p:txBody>
      </p:sp>
      <p:sp>
        <p:nvSpPr>
          <p:cNvPr id="87" name="TextBox 62"/>
          <p:cNvSpPr txBox="1">
            <a:spLocks noChangeArrowheads="1"/>
          </p:cNvSpPr>
          <p:nvPr/>
        </p:nvSpPr>
        <p:spPr bwMode="auto">
          <a:xfrm>
            <a:off x="2198910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Ц</a:t>
            </a:r>
          </a:p>
        </p:txBody>
      </p:sp>
      <p:sp>
        <p:nvSpPr>
          <p:cNvPr id="88" name="TextBox 63"/>
          <p:cNvSpPr txBox="1">
            <a:spLocks noChangeArrowheads="1"/>
          </p:cNvSpPr>
          <p:nvPr/>
        </p:nvSpPr>
        <p:spPr bwMode="auto">
          <a:xfrm>
            <a:off x="277860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Ч</a:t>
            </a:r>
          </a:p>
        </p:txBody>
      </p:sp>
      <p:sp>
        <p:nvSpPr>
          <p:cNvPr id="89" name="TextBox 64"/>
          <p:cNvSpPr txBox="1">
            <a:spLocks noChangeArrowheads="1"/>
          </p:cNvSpPr>
          <p:nvPr/>
        </p:nvSpPr>
        <p:spPr bwMode="auto">
          <a:xfrm>
            <a:off x="3358293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Ш</a:t>
            </a:r>
          </a:p>
        </p:txBody>
      </p:sp>
      <p:sp>
        <p:nvSpPr>
          <p:cNvPr id="90" name="TextBox 65"/>
          <p:cNvSpPr txBox="1">
            <a:spLocks noChangeArrowheads="1"/>
          </p:cNvSpPr>
          <p:nvPr/>
        </p:nvSpPr>
        <p:spPr bwMode="auto">
          <a:xfrm>
            <a:off x="3937984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Щ</a:t>
            </a:r>
          </a:p>
        </p:txBody>
      </p:sp>
      <p:sp>
        <p:nvSpPr>
          <p:cNvPr id="91" name="TextBox 66"/>
          <p:cNvSpPr txBox="1">
            <a:spLocks noChangeArrowheads="1"/>
          </p:cNvSpPr>
          <p:nvPr/>
        </p:nvSpPr>
        <p:spPr bwMode="auto">
          <a:xfrm>
            <a:off x="4517675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Ъ</a:t>
            </a:r>
          </a:p>
        </p:txBody>
      </p:sp>
      <p:sp>
        <p:nvSpPr>
          <p:cNvPr id="92" name="TextBox 67"/>
          <p:cNvSpPr txBox="1">
            <a:spLocks noChangeArrowheads="1"/>
          </p:cNvSpPr>
          <p:nvPr/>
        </p:nvSpPr>
        <p:spPr bwMode="auto">
          <a:xfrm>
            <a:off x="5097367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Ы</a:t>
            </a:r>
          </a:p>
        </p:txBody>
      </p:sp>
      <p:sp>
        <p:nvSpPr>
          <p:cNvPr id="93" name="TextBox 68"/>
          <p:cNvSpPr txBox="1">
            <a:spLocks noChangeArrowheads="1"/>
          </p:cNvSpPr>
          <p:nvPr/>
        </p:nvSpPr>
        <p:spPr bwMode="auto">
          <a:xfrm>
            <a:off x="5677058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Ь</a:t>
            </a:r>
          </a:p>
        </p:txBody>
      </p:sp>
      <p:sp>
        <p:nvSpPr>
          <p:cNvPr id="94" name="TextBox 69"/>
          <p:cNvSpPr txBox="1">
            <a:spLocks noChangeArrowheads="1"/>
          </p:cNvSpPr>
          <p:nvPr/>
        </p:nvSpPr>
        <p:spPr bwMode="auto">
          <a:xfrm>
            <a:off x="6256749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Э</a:t>
            </a:r>
          </a:p>
        </p:txBody>
      </p:sp>
      <p:sp>
        <p:nvSpPr>
          <p:cNvPr id="95" name="TextBox 70"/>
          <p:cNvSpPr txBox="1">
            <a:spLocks noChangeArrowheads="1"/>
          </p:cNvSpPr>
          <p:nvPr/>
        </p:nvSpPr>
        <p:spPr bwMode="auto">
          <a:xfrm>
            <a:off x="683644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Ю</a:t>
            </a:r>
          </a:p>
        </p:txBody>
      </p:sp>
      <p:sp>
        <p:nvSpPr>
          <p:cNvPr id="96" name="TextBox 71"/>
          <p:cNvSpPr txBox="1">
            <a:spLocks noChangeArrowheads="1"/>
          </p:cNvSpPr>
          <p:nvPr/>
        </p:nvSpPr>
        <p:spPr bwMode="auto">
          <a:xfrm>
            <a:off x="7416132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Я</a:t>
            </a:r>
          </a:p>
        </p:txBody>
      </p:sp>
      <p:sp>
        <p:nvSpPr>
          <p:cNvPr id="97" name="Овал 96"/>
          <p:cNvSpPr/>
          <p:nvPr/>
        </p:nvSpPr>
        <p:spPr>
          <a:xfrm>
            <a:off x="357158" y="3357562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3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357158" y="2500306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2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57158" y="1142984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1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571604" y="285728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4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4786314" y="857232"/>
            <a:ext cx="642942" cy="5715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entury Schoolbook" pitchFamily="18" charset="0"/>
              </a:rPr>
              <a:t>4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102" name="Управляющая кнопка: далее 101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785818" cy="357190"/>
          </a:xfrm>
          <a:prstGeom prst="actionButtonForwardNex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548680"/>
            <a:ext cx="2160240" cy="2979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D4B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827088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к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803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876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д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273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68538" y="3357563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м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08175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7088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п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87450" y="3357563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47813" y="3357563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47813" y="2924175"/>
            <a:ext cx="360362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д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47813" y="24923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н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47813" y="20605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5478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л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478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ц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7088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п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87450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5478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и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908175" y="11969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з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268538" y="11969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м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627313" y="16287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р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27313" y="11969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627313" y="765175"/>
            <a:ext cx="360362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Century Schoolbook" pitchFamily="18" charset="0"/>
              </a:rPr>
              <a:t>ш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187450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о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68538" y="2492375"/>
            <a:ext cx="35877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с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08175" y="2492375"/>
            <a:ext cx="360363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entury Schoolbook" pitchFamily="18" charset="0"/>
              </a:rPr>
              <a:t>у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4" name="TextBox 39"/>
          <p:cNvSpPr txBox="1">
            <a:spLocks noChangeArrowheads="1"/>
          </p:cNvSpPr>
          <p:nvPr/>
        </p:nvSpPr>
        <p:spPr bwMode="auto">
          <a:xfrm>
            <a:off x="154766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А</a:t>
            </a:r>
          </a:p>
        </p:txBody>
      </p:sp>
      <p:sp>
        <p:nvSpPr>
          <p:cNvPr id="65" name="TextBox 40"/>
          <p:cNvSpPr txBox="1">
            <a:spLocks noChangeArrowheads="1"/>
          </p:cNvSpPr>
          <p:nvPr/>
        </p:nvSpPr>
        <p:spPr bwMode="auto">
          <a:xfrm>
            <a:off x="212372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Б</a:t>
            </a:r>
          </a:p>
        </p:txBody>
      </p:sp>
      <p:sp>
        <p:nvSpPr>
          <p:cNvPr id="66" name="TextBox 41"/>
          <p:cNvSpPr txBox="1">
            <a:spLocks noChangeArrowheads="1"/>
          </p:cNvSpPr>
          <p:nvPr/>
        </p:nvSpPr>
        <p:spPr bwMode="auto">
          <a:xfrm>
            <a:off x="269979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В</a:t>
            </a:r>
          </a:p>
        </p:txBody>
      </p:sp>
      <p:sp>
        <p:nvSpPr>
          <p:cNvPr id="67" name="TextBox 42"/>
          <p:cNvSpPr txBox="1">
            <a:spLocks noChangeArrowheads="1"/>
          </p:cNvSpPr>
          <p:nvPr/>
        </p:nvSpPr>
        <p:spPr bwMode="auto">
          <a:xfrm>
            <a:off x="327585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Г</a:t>
            </a:r>
          </a:p>
        </p:txBody>
      </p:sp>
      <p:sp>
        <p:nvSpPr>
          <p:cNvPr id="68" name="TextBox 43"/>
          <p:cNvSpPr txBox="1">
            <a:spLocks noChangeArrowheads="1"/>
          </p:cNvSpPr>
          <p:nvPr/>
        </p:nvSpPr>
        <p:spPr bwMode="auto">
          <a:xfrm>
            <a:off x="385192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Д</a:t>
            </a:r>
          </a:p>
        </p:txBody>
      </p:sp>
      <p:sp>
        <p:nvSpPr>
          <p:cNvPr id="69" name="TextBox 44"/>
          <p:cNvSpPr txBox="1">
            <a:spLocks noChangeArrowheads="1"/>
          </p:cNvSpPr>
          <p:nvPr/>
        </p:nvSpPr>
        <p:spPr bwMode="auto">
          <a:xfrm>
            <a:off x="442798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Е</a:t>
            </a:r>
          </a:p>
        </p:txBody>
      </p:sp>
      <p:sp>
        <p:nvSpPr>
          <p:cNvPr id="70" name="TextBox 45"/>
          <p:cNvSpPr txBox="1">
            <a:spLocks noChangeArrowheads="1"/>
          </p:cNvSpPr>
          <p:nvPr/>
        </p:nvSpPr>
        <p:spPr bwMode="auto">
          <a:xfrm>
            <a:off x="500404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Ё</a:t>
            </a:r>
          </a:p>
        </p:txBody>
      </p:sp>
      <p:sp>
        <p:nvSpPr>
          <p:cNvPr id="71" name="TextBox 46"/>
          <p:cNvSpPr txBox="1">
            <a:spLocks noChangeArrowheads="1"/>
          </p:cNvSpPr>
          <p:nvPr/>
        </p:nvSpPr>
        <p:spPr bwMode="auto">
          <a:xfrm>
            <a:off x="5580112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Ж</a:t>
            </a:r>
          </a:p>
        </p:txBody>
      </p:sp>
      <p:sp>
        <p:nvSpPr>
          <p:cNvPr id="72" name="TextBox 47"/>
          <p:cNvSpPr txBox="1">
            <a:spLocks noChangeArrowheads="1"/>
          </p:cNvSpPr>
          <p:nvPr/>
        </p:nvSpPr>
        <p:spPr bwMode="auto">
          <a:xfrm>
            <a:off x="6156176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З</a:t>
            </a:r>
          </a:p>
        </p:txBody>
      </p:sp>
      <p:sp>
        <p:nvSpPr>
          <p:cNvPr id="73" name="TextBox 48"/>
          <p:cNvSpPr txBox="1">
            <a:spLocks noChangeArrowheads="1"/>
          </p:cNvSpPr>
          <p:nvPr/>
        </p:nvSpPr>
        <p:spPr bwMode="auto">
          <a:xfrm>
            <a:off x="6732240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И</a:t>
            </a:r>
          </a:p>
        </p:txBody>
      </p:sp>
      <p:sp>
        <p:nvSpPr>
          <p:cNvPr id="74" name="TextBox 49"/>
          <p:cNvSpPr txBox="1">
            <a:spLocks noChangeArrowheads="1"/>
          </p:cNvSpPr>
          <p:nvPr/>
        </p:nvSpPr>
        <p:spPr bwMode="auto">
          <a:xfrm>
            <a:off x="7308304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Й</a:t>
            </a:r>
          </a:p>
        </p:txBody>
      </p:sp>
      <p:sp>
        <p:nvSpPr>
          <p:cNvPr id="75" name="TextBox 50"/>
          <p:cNvSpPr txBox="1">
            <a:spLocks noChangeArrowheads="1"/>
          </p:cNvSpPr>
          <p:nvPr/>
        </p:nvSpPr>
        <p:spPr bwMode="auto">
          <a:xfrm>
            <a:off x="7884368" y="4653136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К</a:t>
            </a:r>
          </a:p>
        </p:txBody>
      </p:sp>
      <p:sp>
        <p:nvSpPr>
          <p:cNvPr id="76" name="TextBox 51"/>
          <p:cNvSpPr txBox="1">
            <a:spLocks noChangeArrowheads="1"/>
          </p:cNvSpPr>
          <p:nvPr/>
        </p:nvSpPr>
        <p:spPr bwMode="auto">
          <a:xfrm>
            <a:off x="205172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Л</a:t>
            </a:r>
          </a:p>
        </p:txBody>
      </p:sp>
      <p:sp>
        <p:nvSpPr>
          <p:cNvPr id="77" name="TextBox 52"/>
          <p:cNvSpPr txBox="1">
            <a:spLocks noChangeArrowheads="1"/>
          </p:cNvSpPr>
          <p:nvPr/>
        </p:nvSpPr>
        <p:spPr bwMode="auto">
          <a:xfrm>
            <a:off x="262778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М</a:t>
            </a:r>
          </a:p>
        </p:txBody>
      </p:sp>
      <p:sp>
        <p:nvSpPr>
          <p:cNvPr id="78" name="TextBox 53"/>
          <p:cNvSpPr txBox="1">
            <a:spLocks noChangeArrowheads="1"/>
          </p:cNvSpPr>
          <p:nvPr/>
        </p:nvSpPr>
        <p:spPr bwMode="auto">
          <a:xfrm>
            <a:off x="320384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Н</a:t>
            </a:r>
          </a:p>
        </p:txBody>
      </p:sp>
      <p:sp>
        <p:nvSpPr>
          <p:cNvPr id="79" name="TextBox 54"/>
          <p:cNvSpPr txBox="1">
            <a:spLocks noChangeArrowheads="1"/>
          </p:cNvSpPr>
          <p:nvPr/>
        </p:nvSpPr>
        <p:spPr bwMode="auto">
          <a:xfrm>
            <a:off x="377991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О</a:t>
            </a:r>
          </a:p>
        </p:txBody>
      </p:sp>
      <p:sp>
        <p:nvSpPr>
          <p:cNvPr id="80" name="TextBox 55"/>
          <p:cNvSpPr txBox="1">
            <a:spLocks noChangeArrowheads="1"/>
          </p:cNvSpPr>
          <p:nvPr/>
        </p:nvSpPr>
        <p:spPr bwMode="auto">
          <a:xfrm>
            <a:off x="435597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>
                <a:latin typeface="Century Schoolbook" pitchFamily="18" charset="0"/>
              </a:rPr>
              <a:t>П</a:t>
            </a:r>
          </a:p>
        </p:txBody>
      </p:sp>
      <p:sp>
        <p:nvSpPr>
          <p:cNvPr id="81" name="TextBox 56"/>
          <p:cNvSpPr txBox="1">
            <a:spLocks noChangeArrowheads="1"/>
          </p:cNvSpPr>
          <p:nvPr/>
        </p:nvSpPr>
        <p:spPr bwMode="auto">
          <a:xfrm>
            <a:off x="493204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Р</a:t>
            </a:r>
          </a:p>
        </p:txBody>
      </p:sp>
      <p:sp>
        <p:nvSpPr>
          <p:cNvPr id="82" name="TextBox 57"/>
          <p:cNvSpPr txBox="1">
            <a:spLocks noChangeArrowheads="1"/>
          </p:cNvSpPr>
          <p:nvPr/>
        </p:nvSpPr>
        <p:spPr bwMode="auto">
          <a:xfrm>
            <a:off x="5508104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С</a:t>
            </a:r>
          </a:p>
        </p:txBody>
      </p:sp>
      <p:sp>
        <p:nvSpPr>
          <p:cNvPr id="83" name="TextBox 58"/>
          <p:cNvSpPr txBox="1">
            <a:spLocks noChangeArrowheads="1"/>
          </p:cNvSpPr>
          <p:nvPr/>
        </p:nvSpPr>
        <p:spPr bwMode="auto">
          <a:xfrm>
            <a:off x="6084168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Т</a:t>
            </a:r>
          </a:p>
        </p:txBody>
      </p:sp>
      <p:sp>
        <p:nvSpPr>
          <p:cNvPr id="84" name="TextBox 59"/>
          <p:cNvSpPr txBox="1">
            <a:spLocks noChangeArrowheads="1"/>
          </p:cNvSpPr>
          <p:nvPr/>
        </p:nvSpPr>
        <p:spPr bwMode="auto">
          <a:xfrm>
            <a:off x="6660232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У</a:t>
            </a:r>
          </a:p>
        </p:txBody>
      </p:sp>
      <p:sp>
        <p:nvSpPr>
          <p:cNvPr id="85" name="TextBox 60"/>
          <p:cNvSpPr txBox="1">
            <a:spLocks noChangeArrowheads="1"/>
          </p:cNvSpPr>
          <p:nvPr/>
        </p:nvSpPr>
        <p:spPr bwMode="auto">
          <a:xfrm>
            <a:off x="7236296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Ф</a:t>
            </a:r>
          </a:p>
        </p:txBody>
      </p:sp>
      <p:sp>
        <p:nvSpPr>
          <p:cNvPr id="86" name="TextBox 61"/>
          <p:cNvSpPr txBox="1">
            <a:spLocks noChangeArrowheads="1"/>
          </p:cNvSpPr>
          <p:nvPr/>
        </p:nvSpPr>
        <p:spPr bwMode="auto">
          <a:xfrm>
            <a:off x="7812360" y="5229200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Х</a:t>
            </a:r>
          </a:p>
        </p:txBody>
      </p:sp>
      <p:sp>
        <p:nvSpPr>
          <p:cNvPr id="87" name="TextBox 62"/>
          <p:cNvSpPr txBox="1">
            <a:spLocks noChangeArrowheads="1"/>
          </p:cNvSpPr>
          <p:nvPr/>
        </p:nvSpPr>
        <p:spPr bwMode="auto">
          <a:xfrm>
            <a:off x="2198910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Ц</a:t>
            </a:r>
          </a:p>
        </p:txBody>
      </p:sp>
      <p:sp>
        <p:nvSpPr>
          <p:cNvPr id="88" name="TextBox 63"/>
          <p:cNvSpPr txBox="1">
            <a:spLocks noChangeArrowheads="1"/>
          </p:cNvSpPr>
          <p:nvPr/>
        </p:nvSpPr>
        <p:spPr bwMode="auto">
          <a:xfrm>
            <a:off x="277860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Ч</a:t>
            </a:r>
          </a:p>
        </p:txBody>
      </p:sp>
      <p:sp>
        <p:nvSpPr>
          <p:cNvPr id="89" name="TextBox 64"/>
          <p:cNvSpPr txBox="1">
            <a:spLocks noChangeArrowheads="1"/>
          </p:cNvSpPr>
          <p:nvPr/>
        </p:nvSpPr>
        <p:spPr bwMode="auto">
          <a:xfrm>
            <a:off x="3358293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Ш</a:t>
            </a:r>
          </a:p>
        </p:txBody>
      </p:sp>
      <p:sp>
        <p:nvSpPr>
          <p:cNvPr id="90" name="TextBox 65"/>
          <p:cNvSpPr txBox="1">
            <a:spLocks noChangeArrowheads="1"/>
          </p:cNvSpPr>
          <p:nvPr/>
        </p:nvSpPr>
        <p:spPr bwMode="auto">
          <a:xfrm>
            <a:off x="3937984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Щ</a:t>
            </a:r>
          </a:p>
        </p:txBody>
      </p:sp>
      <p:sp>
        <p:nvSpPr>
          <p:cNvPr id="91" name="TextBox 66"/>
          <p:cNvSpPr txBox="1">
            <a:spLocks noChangeArrowheads="1"/>
          </p:cNvSpPr>
          <p:nvPr/>
        </p:nvSpPr>
        <p:spPr bwMode="auto">
          <a:xfrm>
            <a:off x="4517675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Ъ</a:t>
            </a:r>
          </a:p>
        </p:txBody>
      </p:sp>
      <p:sp>
        <p:nvSpPr>
          <p:cNvPr id="92" name="TextBox 67"/>
          <p:cNvSpPr txBox="1">
            <a:spLocks noChangeArrowheads="1"/>
          </p:cNvSpPr>
          <p:nvPr/>
        </p:nvSpPr>
        <p:spPr bwMode="auto">
          <a:xfrm>
            <a:off x="5097367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Ы</a:t>
            </a:r>
          </a:p>
        </p:txBody>
      </p:sp>
      <p:sp>
        <p:nvSpPr>
          <p:cNvPr id="93" name="TextBox 68"/>
          <p:cNvSpPr txBox="1">
            <a:spLocks noChangeArrowheads="1"/>
          </p:cNvSpPr>
          <p:nvPr/>
        </p:nvSpPr>
        <p:spPr bwMode="auto">
          <a:xfrm>
            <a:off x="5677058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Ь</a:t>
            </a:r>
          </a:p>
        </p:txBody>
      </p:sp>
      <p:sp>
        <p:nvSpPr>
          <p:cNvPr id="94" name="TextBox 69"/>
          <p:cNvSpPr txBox="1">
            <a:spLocks noChangeArrowheads="1"/>
          </p:cNvSpPr>
          <p:nvPr/>
        </p:nvSpPr>
        <p:spPr bwMode="auto">
          <a:xfrm>
            <a:off x="6256749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Э</a:t>
            </a:r>
          </a:p>
        </p:txBody>
      </p:sp>
      <p:sp>
        <p:nvSpPr>
          <p:cNvPr id="95" name="TextBox 70"/>
          <p:cNvSpPr txBox="1">
            <a:spLocks noChangeArrowheads="1"/>
          </p:cNvSpPr>
          <p:nvPr/>
        </p:nvSpPr>
        <p:spPr bwMode="auto">
          <a:xfrm>
            <a:off x="6836441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Ю</a:t>
            </a:r>
          </a:p>
        </p:txBody>
      </p:sp>
      <p:sp>
        <p:nvSpPr>
          <p:cNvPr id="96" name="TextBox 71"/>
          <p:cNvSpPr txBox="1">
            <a:spLocks noChangeArrowheads="1"/>
          </p:cNvSpPr>
          <p:nvPr/>
        </p:nvSpPr>
        <p:spPr bwMode="auto">
          <a:xfrm>
            <a:off x="7416132" y="5854291"/>
            <a:ext cx="463702" cy="472559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Century Schoolbook" pitchFamily="18" charset="0"/>
              </a:rPr>
              <a:t>Я</a:t>
            </a:r>
          </a:p>
        </p:txBody>
      </p:sp>
      <p:sp>
        <p:nvSpPr>
          <p:cNvPr id="97" name="Овал 96"/>
          <p:cNvSpPr/>
          <p:nvPr/>
        </p:nvSpPr>
        <p:spPr>
          <a:xfrm>
            <a:off x="357158" y="3357562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3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357158" y="1214422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1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57158" y="2500306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2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500166" y="285728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4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2643174" y="285728"/>
            <a:ext cx="35719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Schoolbook" pitchFamily="18" charset="0"/>
              </a:rPr>
              <a:t>5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4643438" y="785794"/>
            <a:ext cx="642942" cy="5715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entury Schoolbook" pitchFamily="18" charset="0"/>
              </a:rPr>
              <a:t>5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103" name="Управляющая кнопка: далее 102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785818" cy="357190"/>
          </a:xfrm>
          <a:prstGeom prst="actionButtonForwardNex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52120" y="548680"/>
            <a:ext cx="1915839" cy="249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D4B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1631635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08050"/>
            <a:ext cx="22367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924944"/>
            <a:ext cx="6167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Молодцы!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 bwMode="auto">
          <a:xfrm>
            <a:off x="6948264" y="6237312"/>
            <a:ext cx="1008112" cy="404664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1019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11760" y="548680"/>
            <a:ext cx="518457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ВЫЧИСЛИТЕЛЬНАЯ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39752" y="3737838"/>
            <a:ext cx="5760640" cy="2269837"/>
          </a:xfrm>
          <a:prstGeom prst="bevel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 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Все должны до одного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Числа знать до цифры пять -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Ну, хотя бы для того,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Чтоб отметки различать.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1008112" cy="288032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48000">
              <a:schemeClr val="bg2">
                <a:tint val="83000"/>
                <a:shade val="100000"/>
                <a:satMod val="300000"/>
              </a:schemeClr>
            </a:gs>
            <a:gs pos="83000">
              <a:schemeClr val="bg2">
                <a:tint val="99000"/>
                <a:shade val="100000"/>
                <a:satMod val="180000"/>
              </a:schemeClr>
            </a:gs>
            <a:gs pos="100000">
              <a:schemeClr val="bg2">
                <a:shade val="60000"/>
                <a:satMod val="180000"/>
                <a:lumMod val="9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7200800" cy="1008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Century Schoolbook" pitchFamily="18" charset="0"/>
              </a:rPr>
              <a:t>Какие из чисел являются противоположными?</a:t>
            </a:r>
            <a:endParaRPr lang="ru-RU" sz="28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835696" y="3284984"/>
            <a:ext cx="2700000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6 и -4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1835696" y="4509120"/>
            <a:ext cx="2700000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5 и 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1835696" y="1988840"/>
            <a:ext cx="2700000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-4 и 4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835696" y="5589240"/>
            <a:ext cx="2700000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3 и 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068638"/>
            <a:ext cx="12096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844675"/>
            <a:ext cx="1323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365625"/>
            <a:ext cx="1209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5661025"/>
            <a:ext cx="1209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3419475" y="5661025"/>
          <a:ext cx="431800" cy="720725"/>
        </p:xfrm>
        <a:graphic>
          <a:graphicData uri="http://schemas.openxmlformats.org/presentationml/2006/ole">
            <p:oleObj spid="_x0000_s73730" name="Формула" r:id="rId6" imgW="253800" imgH="393480" progId="Equation.3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492500" y="4652963"/>
          <a:ext cx="358775" cy="576262"/>
        </p:xfrm>
        <a:graphic>
          <a:graphicData uri="http://schemas.openxmlformats.org/presentationml/2006/ole">
            <p:oleObj spid="_x0000_s73731" name="Формула" r:id="rId7" imgW="139680" imgH="393480" progId="Equation.3">
              <p:embed/>
            </p:oleObj>
          </a:graphicData>
        </a:graphic>
      </p:graphicFrame>
      <p:sp>
        <p:nvSpPr>
          <p:cNvPr id="15" name="Управляющая кнопка: далее 14">
            <a:hlinkClick r:id="rId8" action="ppaction://hlinksldjump" highlightClick="1"/>
          </p:cNvPr>
          <p:cNvSpPr/>
          <p:nvPr/>
        </p:nvSpPr>
        <p:spPr>
          <a:xfrm>
            <a:off x="8501090" y="6429396"/>
            <a:ext cx="500066" cy="285752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48000">
              <a:schemeClr val="bg2">
                <a:tint val="83000"/>
                <a:shade val="100000"/>
                <a:satMod val="300000"/>
              </a:schemeClr>
            </a:gs>
            <a:gs pos="83000">
              <a:schemeClr val="bg2">
                <a:tint val="99000"/>
                <a:shade val="100000"/>
                <a:satMod val="180000"/>
              </a:schemeClr>
            </a:gs>
            <a:gs pos="100000">
              <a:schemeClr val="bg2">
                <a:shade val="60000"/>
                <a:satMod val="180000"/>
                <a:lumMod val="9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7200800" cy="1008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Century Schoolbook" pitchFamily="18" charset="0"/>
              </a:rPr>
              <a:t>Упростите выражение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latin typeface="Century Schoolbook" pitchFamily="18" charset="0"/>
              </a:rPr>
              <a:t>3(2х - 1) – 2(2 – 4х)</a:t>
            </a:r>
            <a:endParaRPr lang="ru-RU" sz="28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835696" y="1988840"/>
            <a:ext cx="3024336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14х + 7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1835696" y="4509120"/>
            <a:ext cx="2952328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2х + 7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1835696" y="3284984"/>
            <a:ext cx="2952328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14х - 7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835696" y="5589240"/>
            <a:ext cx="2952328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2х - 7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916113"/>
            <a:ext cx="12096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997200"/>
            <a:ext cx="1323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365625"/>
            <a:ext cx="1209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661025"/>
            <a:ext cx="1209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rId5" action="ppaction://hlinksldjump" highlightClick="1"/>
          </p:cNvPr>
          <p:cNvSpPr/>
          <p:nvPr/>
        </p:nvSpPr>
        <p:spPr>
          <a:xfrm>
            <a:off x="8429652" y="6429396"/>
            <a:ext cx="571504" cy="285752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48000">
              <a:schemeClr val="bg2">
                <a:tint val="83000"/>
                <a:shade val="100000"/>
                <a:satMod val="300000"/>
              </a:schemeClr>
            </a:gs>
            <a:gs pos="83000">
              <a:schemeClr val="bg2">
                <a:tint val="99000"/>
                <a:shade val="100000"/>
                <a:satMod val="180000"/>
              </a:schemeClr>
            </a:gs>
            <a:gs pos="100000">
              <a:schemeClr val="bg2">
                <a:shade val="60000"/>
                <a:satMod val="180000"/>
                <a:lumMod val="9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7200800" cy="1008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Century Schoolbook" pitchFamily="18" charset="0"/>
              </a:rPr>
              <a:t>Решите уравнение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latin typeface="Century Schoolbook" pitchFamily="18" charset="0"/>
              </a:rPr>
              <a:t>(4х + 5)(2х - 1) = 0</a:t>
            </a:r>
            <a:endParaRPr lang="ru-RU" sz="28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835696" y="1988840"/>
            <a:ext cx="3024336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1,25 и 0,5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1835696" y="4509120"/>
            <a:ext cx="2952328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-1,25 и 0,5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1835696" y="3284984"/>
            <a:ext cx="2952328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-1,25 и 5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835696" y="5589240"/>
            <a:ext cx="2952328" cy="9000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Century Schoolbook" pitchFamily="18" charset="0"/>
              </a:rPr>
              <a:t>1,25 и 5</a:t>
            </a:r>
            <a:endParaRPr lang="ru-RU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916113"/>
            <a:ext cx="12096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365625"/>
            <a:ext cx="1323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068638"/>
            <a:ext cx="12096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661025"/>
            <a:ext cx="1209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rId5" action="ppaction://hlinksldjump" highlightClick="1"/>
          </p:cNvPr>
          <p:cNvSpPr/>
          <p:nvPr/>
        </p:nvSpPr>
        <p:spPr>
          <a:xfrm>
            <a:off x="8429652" y="6429396"/>
            <a:ext cx="571504" cy="285752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71604" y="284163"/>
            <a:ext cx="5286412" cy="768573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Правила игры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560" y="1124744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6156176" y="6354763"/>
            <a:ext cx="2304157" cy="50323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Начать игру</a:t>
            </a:r>
          </a:p>
        </p:txBody>
      </p:sp>
      <p:sp>
        <p:nvSpPr>
          <p:cNvPr id="7" name="Прямоугольник с двумя скругленными соседними углами 6">
            <a:hlinkClick r:id="rId7" action="ppaction://hlinksldjump" highlightClick="1"/>
          </p:cNvPr>
          <p:cNvSpPr/>
          <p:nvPr/>
        </p:nvSpPr>
        <p:spPr>
          <a:xfrm>
            <a:off x="0" y="6357958"/>
            <a:ext cx="1571604" cy="500042"/>
          </a:xfrm>
          <a:prstGeom prst="round2Same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entury Schoolbook" pitchFamily="18" charset="0"/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1631635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08050"/>
            <a:ext cx="22367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924944"/>
            <a:ext cx="6167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Молодцы!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 bwMode="auto">
          <a:xfrm>
            <a:off x="6948264" y="6237312"/>
            <a:ext cx="1008112" cy="404664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r="40000"/>
          <a:stretch>
            <a:fillRect/>
          </a:stretch>
        </p:blipFill>
        <p:spPr bwMode="auto">
          <a:xfrm>
            <a:off x="179388" y="188913"/>
            <a:ext cx="1296987" cy="155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1800" y="476672"/>
            <a:ext cx="504056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ЗАНИМАТЕЛЬНАЯ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45066"/>
            <a:ext cx="4223792" cy="289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7524328" y="6381328"/>
            <a:ext cx="1080120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83768" y="1052736"/>
            <a:ext cx="5706930" cy="1615419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3375"/>
            <a:ext cx="200818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Багетная рамка 3"/>
          <p:cNvSpPr/>
          <p:nvPr/>
        </p:nvSpPr>
        <p:spPr>
          <a:xfrm>
            <a:off x="971600" y="3645024"/>
            <a:ext cx="180000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entury Schoolbook" pitchFamily="18" charset="0"/>
              </a:rPr>
              <a:t>1, 2, 3</a:t>
            </a:r>
            <a:endParaRPr lang="ru-RU" sz="28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483768" y="5085184"/>
            <a:ext cx="180000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entury Schoolbook" pitchFamily="18" charset="0"/>
              </a:rPr>
              <a:t>2, 4, 5</a:t>
            </a:r>
            <a:endParaRPr lang="ru-RU" sz="28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364088" y="5085184"/>
            <a:ext cx="180000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entury Schoolbook" pitchFamily="18" charset="0"/>
              </a:rPr>
              <a:t>3, 4, 5</a:t>
            </a:r>
            <a:endParaRPr lang="ru-RU" sz="28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995936" y="3645024"/>
            <a:ext cx="180000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entury Schoolbook" pitchFamily="18" charset="0"/>
              </a:rPr>
              <a:t>2, 3, 5</a:t>
            </a:r>
            <a:endParaRPr lang="ru-RU" sz="28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804248" y="3645024"/>
            <a:ext cx="180000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entury Schoolbook" pitchFamily="18" charset="0"/>
              </a:rPr>
              <a:t>1, 3, 4</a:t>
            </a:r>
            <a:endParaRPr lang="ru-RU" sz="28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68344" y="6381328"/>
            <a:ext cx="1368152" cy="360040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6264696" cy="1840409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entury Schoolbook" pitchFamily="18" charset="0"/>
              </a:rPr>
              <a:t>Какая из букв слова КЕНГУРУ имеет самый большой номер в русском алфавите?</a:t>
            </a:r>
            <a:endParaRPr lang="ru-RU" sz="2800" dirty="0">
              <a:latin typeface="Century Schoolbook" pitchFamily="18" charset="0"/>
            </a:endParaRP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556792"/>
            <a:ext cx="1872208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Багетная рамка 5"/>
          <p:cNvSpPr/>
          <p:nvPr/>
        </p:nvSpPr>
        <p:spPr>
          <a:xfrm>
            <a:off x="1187624" y="3645024"/>
            <a:ext cx="72008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entury Schoolbook" pitchFamily="18" charset="0"/>
              </a:rPr>
              <a:t>К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2699792" y="3645024"/>
            <a:ext cx="72008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entury Schoolbook" pitchFamily="18" charset="0"/>
              </a:rPr>
              <a:t>Е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4283968" y="3645024"/>
            <a:ext cx="72008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entury Schoolbook" pitchFamily="18" charset="0"/>
              </a:rPr>
              <a:t>Н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5796136" y="3645024"/>
            <a:ext cx="72008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entury Schoolbook" pitchFamily="18" charset="0"/>
              </a:rPr>
              <a:t>Г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1907704" y="4797152"/>
            <a:ext cx="72008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entury Schoolbook" pitchFamily="18" charset="0"/>
              </a:rPr>
              <a:t>У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5004048" y="4797152"/>
            <a:ext cx="720080" cy="79208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entury Schoolbook" pitchFamily="18" charset="0"/>
              </a:rPr>
              <a:t>Р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7452320" y="6165304"/>
            <a:ext cx="1368152" cy="432048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548680"/>
            <a:ext cx="6408712" cy="208579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Schoolbook" pitchFamily="18" charset="0"/>
              </a:rPr>
              <a:t>Остаток от деления 100 на некоторое число равен 4. При делении 90 на это же число в остатке получается 18. Какое число делили?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5650" y="3789363"/>
            <a:ext cx="647700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entury Schoolbook" pitchFamily="18" charset="0"/>
              </a:rPr>
              <a:t>18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2195513" y="3789363"/>
            <a:ext cx="647700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Schoolbook" pitchFamily="18" charset="0"/>
              </a:rPr>
              <a:t>32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3851275" y="3789363"/>
            <a:ext cx="649288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Schoolbook" pitchFamily="18" charset="0"/>
              </a:rPr>
              <a:t>24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5580063" y="3789363"/>
            <a:ext cx="647700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Schoolbook" pitchFamily="18" charset="0"/>
              </a:rPr>
              <a:t>36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7380288" y="3789363"/>
            <a:ext cx="647700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Schoolbook" pitchFamily="18" charset="0"/>
              </a:rPr>
              <a:t>48</a:t>
            </a:r>
            <a:endParaRPr lang="ru-RU" sz="2000" dirty="0">
              <a:latin typeface="Century Schoolbook" pitchFamily="18" charset="0"/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18216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7596336" y="6309320"/>
            <a:ext cx="1224136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1631635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08050"/>
            <a:ext cx="22367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924944"/>
            <a:ext cx="6167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Молодцы!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 bwMode="auto">
          <a:xfrm>
            <a:off x="6948264" y="6237312"/>
            <a:ext cx="1008112" cy="404664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1543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548680"/>
            <a:ext cx="532859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МУЗЫКАЛЬНАЯ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3501008"/>
            <a:ext cx="4464496" cy="1595021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Угадай песню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380312" y="6309320"/>
            <a:ext cx="1152128" cy="288032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5256584" cy="1595021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Schoolbook" pitchFamily="18" charset="0"/>
              </a:rPr>
              <a:t>Песня, для исполнения которой необходимо знать таблицу умножения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7452320" y="1196752"/>
            <a:ext cx="1080120" cy="108012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detskie_-_dvazhdy-dva-chetyre_minus 00_00_01-00_00_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12088" y="1628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3789040"/>
            <a:ext cx="5256584" cy="2576572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Schoolbook" pitchFamily="18" charset="0"/>
              </a:rPr>
              <a:t>Одна из любимых зимних песен из кинофильма «Чародеи», в названии которой встречается число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96336" y="4365104"/>
            <a:ext cx="1080120" cy="108012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Минусовка_из_к_ф_Чародеи_-_Три_белых_коня_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5655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3716338"/>
            <a:ext cx="15128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6463" y="620713"/>
            <a:ext cx="1089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7812360" y="6309320"/>
            <a:ext cx="1008112" cy="432048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5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1631635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08050"/>
            <a:ext cx="22367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924944"/>
            <a:ext cx="6167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Молодцы!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 bwMode="auto">
          <a:xfrm>
            <a:off x="6948264" y="6237312"/>
            <a:ext cx="1008112" cy="404664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47304" cy="864096"/>
          </a:xfrm>
        </p:spPr>
        <p:txBody>
          <a:bodyPr/>
          <a:lstStyle/>
          <a:p>
            <a:pPr>
              <a:defRPr/>
            </a:pPr>
            <a:r>
              <a:rPr lang="ru-RU" dirty="0"/>
              <a:t>Интернет-ресурсы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3238" y="981075"/>
            <a:ext cx="8316912" cy="4876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2"/>
              </a:rPr>
              <a:t>http://im8-tub.yandex.net/i?id=381488083-12-24</a:t>
            </a:r>
            <a:r>
              <a:rPr lang="ru-RU" sz="1200" dirty="0" smtClean="0"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3"/>
              </a:rPr>
              <a:t>http://im0-tub.yandex.net/i?id=329557161-08-24</a:t>
            </a:r>
            <a:endParaRPr lang="ru-RU" sz="1200" dirty="0" smtClean="0">
              <a:latin typeface="Century Schoolbook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4"/>
              </a:rPr>
              <a:t>http://im3-tub.yandex.net/i?id=79063521-21-24</a:t>
            </a:r>
            <a:endParaRPr lang="ru-RU" sz="1200" dirty="0" smtClean="0">
              <a:latin typeface="Century Schoolbook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5"/>
              </a:rPr>
              <a:t>http://im5-tub.yandex.net/i?id=44620635-18-24</a:t>
            </a:r>
            <a:endParaRPr lang="ru-RU" sz="1200" dirty="0" smtClean="0">
              <a:latin typeface="Century Schoolbook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6"/>
              </a:rPr>
              <a:t>http://im5-tub.yandex.net/i?id=414556407-00-24</a:t>
            </a:r>
            <a:endParaRPr lang="ru-RU" sz="1200" dirty="0" smtClean="0">
              <a:latin typeface="Century Schoolbook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7"/>
              </a:rPr>
              <a:t>http://im7-tub.yandex.net/i?id=115206088-27-72</a:t>
            </a:r>
            <a:r>
              <a:rPr lang="ru-RU" sz="1200" dirty="0" smtClean="0">
                <a:latin typeface="Century Schoolbook" pitchFamily="18" charset="0"/>
              </a:rPr>
              <a:t> 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8"/>
              </a:rPr>
              <a:t>http://upload.wikimedia.org/wikipedia/ru/thumb/8/85/Charodei_movie_poster.jpg/200px-Charodei_movie_poster.jpg</a:t>
            </a:r>
            <a:r>
              <a:rPr lang="ru-RU" sz="1200" dirty="0" smtClean="0">
                <a:latin typeface="Century Schoolbook" pitchFamily="18" charset="0"/>
              </a:rPr>
              <a:t>  - «Чародеи»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9"/>
              </a:rPr>
              <a:t>http://im2-tub.yandex.net/i?id=114428495-42-72</a:t>
            </a:r>
            <a:r>
              <a:rPr lang="ru-RU" sz="1200" dirty="0" smtClean="0"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0"/>
              </a:rPr>
              <a:t>http://im8-tub.yandex.net/i?id=137858516-44-72</a:t>
            </a:r>
            <a:r>
              <a:rPr lang="ru-RU" sz="1200" dirty="0" smtClean="0"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1"/>
              </a:rPr>
              <a:t>http://im6-tub.yandex.net/i?id=126614897-05-72</a:t>
            </a:r>
            <a:endParaRPr lang="ru-RU" sz="1200" dirty="0" smtClean="0">
              <a:latin typeface="Century Schoolbook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2"/>
              </a:rPr>
              <a:t>http://im0-tub.yandex.net/i?id=91250328-33-72</a:t>
            </a:r>
            <a:r>
              <a:rPr lang="ru-RU" sz="1200" dirty="0" smtClean="0"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3"/>
              </a:rPr>
              <a:t>http://im7-tub.yandex.net/i?id=319193809-22-72</a:t>
            </a:r>
            <a:r>
              <a:rPr lang="ru-RU" sz="1200" dirty="0" smtClean="0"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4"/>
              </a:rPr>
              <a:t>http://im7-tub.yandex.net/i?id=325199146-49-7</a:t>
            </a:r>
            <a:endParaRPr lang="ru-RU" sz="1200" dirty="0" smtClean="0">
              <a:latin typeface="Century Schoolbook" pitchFamily="18" charset="0"/>
              <a:hlinkClick r:id="rId14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4"/>
              </a:rPr>
              <a:t>http://im6-tub.yandex.net/i?id=135326770-32-72 2</a:t>
            </a:r>
            <a:r>
              <a:rPr lang="ru-RU" sz="1200" dirty="0" smtClean="0"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5"/>
              </a:rPr>
              <a:t>http://im3-tub.yandex.net/i?id=26309717-50-72</a:t>
            </a:r>
            <a:endParaRPr lang="ru-RU" sz="1200" dirty="0" smtClean="0">
              <a:latin typeface="Century Schoolbook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6"/>
              </a:rPr>
              <a:t>http://im8-tub.yandex.net/i?id=148084589-14-72</a:t>
            </a:r>
            <a:endParaRPr lang="ru-RU" sz="1200" dirty="0" smtClean="0">
              <a:latin typeface="Century Schoolbook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7"/>
              </a:rPr>
              <a:t>http://im0-tub.yandex.net/i?id=110814691-64-72</a:t>
            </a:r>
            <a:r>
              <a:rPr lang="ru-RU" sz="1200" dirty="0" smtClean="0">
                <a:latin typeface="Century Schoolbook" pitchFamily="18" charset="0"/>
              </a:rPr>
              <a:t>  - ребус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8"/>
              </a:rPr>
              <a:t>http://im8-tub.yandex.net/i?id=29302678-15-24</a:t>
            </a:r>
            <a:r>
              <a:rPr lang="ru-RU" sz="1200" dirty="0" smtClean="0"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19"/>
              </a:rPr>
              <a:t>http://im4-tub.yandex.net/i?id=310316715-22-24</a:t>
            </a:r>
            <a:r>
              <a:rPr lang="ru-RU" sz="1200" dirty="0" smtClean="0">
                <a:latin typeface="Century Schoolbook" pitchFamily="18" charset="0"/>
              </a:rPr>
              <a:t> - смайлик</a:t>
            </a:r>
          </a:p>
          <a:p>
            <a:pPr>
              <a:defRPr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  <a:hlinkClick r:id="rId20"/>
              </a:rPr>
              <a:t>http://www.ysspromo.com/uploaded/images/QuestionGuy.jpg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21"/>
              </a:rPr>
              <a:t>http://im2-tub.yandex.net/i?id=298039900-01-72</a:t>
            </a:r>
            <a:r>
              <a:rPr lang="ru-RU" sz="1200" dirty="0" smtClean="0">
                <a:latin typeface="Century Schoolbook" pitchFamily="18" charset="0"/>
              </a:rPr>
              <a:t>  - шар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22"/>
              </a:rPr>
              <a:t>http://www.photo-grapher.com.ua/images/chapter3/Pic3.110.jpg</a:t>
            </a:r>
            <a:r>
              <a:rPr lang="ru-RU" sz="1200" dirty="0" smtClean="0">
                <a:latin typeface="Century Schoolbook" pitchFamily="18" charset="0"/>
              </a:rPr>
              <a:t>  - цилиндр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23"/>
              </a:rPr>
              <a:t>http://www.hrono.ru/img/skulptur/arhimed.jpg</a:t>
            </a:r>
            <a:r>
              <a:rPr lang="ru-RU" sz="1200" dirty="0" smtClean="0">
                <a:latin typeface="Century Schoolbook" pitchFamily="18" charset="0"/>
              </a:rPr>
              <a:t> - Архимед</a:t>
            </a:r>
          </a:p>
          <a:p>
            <a:pPr>
              <a:defRPr/>
            </a:pPr>
            <a:r>
              <a:rPr lang="en-US" sz="1200" dirty="0" smtClean="0">
                <a:latin typeface="Century Schoolbook" pitchFamily="18" charset="0"/>
                <a:hlinkClick r:id="rId24"/>
              </a:rPr>
              <a:t>http://www.metall-processing.ru/images/stories/41.png</a:t>
            </a:r>
            <a:r>
              <a:rPr lang="ru-RU" sz="1200" dirty="0" smtClean="0">
                <a:latin typeface="Century Schoolbook" pitchFamily="18" charset="0"/>
              </a:rPr>
              <a:t> - конус</a:t>
            </a:r>
          </a:p>
          <a:p>
            <a:pPr>
              <a:defRPr/>
            </a:pPr>
            <a:endParaRPr lang="ru-RU" sz="1400" dirty="0" smtClean="0">
              <a:latin typeface="Century Schoolbook" pitchFamily="18" charset="0"/>
            </a:endParaRPr>
          </a:p>
          <a:p>
            <a:pPr>
              <a:defRPr/>
            </a:pPr>
            <a:endParaRPr lang="ru-RU" sz="1600" dirty="0" smtClean="0">
              <a:latin typeface="Century Schoolbook" pitchFamily="18" charset="0"/>
            </a:endParaRPr>
          </a:p>
          <a:p>
            <a:pPr>
              <a:defRPr/>
            </a:pPr>
            <a:endParaRPr lang="ru-RU" sz="1600" dirty="0">
              <a:latin typeface="Century Schoolbook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endshow" highlightClick="1"/>
          </p:cNvPr>
          <p:cNvSpPr/>
          <p:nvPr/>
        </p:nvSpPr>
        <p:spPr>
          <a:xfrm>
            <a:off x="7380312" y="6093296"/>
            <a:ext cx="1224136" cy="3600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012160" y="4293096"/>
            <a:ext cx="2952000" cy="112371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Станция ИСТОРИЧЕСКАЯ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6012160" y="1700808"/>
            <a:ext cx="2952000" cy="112371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Станция ЗАНИМАТЕЛЬНАЯ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6012160" y="2996952"/>
            <a:ext cx="2952000" cy="112371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Станция ВЫЧИСЛИТЕЛЬНАЯ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6012160" y="5589240"/>
            <a:ext cx="2952000" cy="112371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Станция МУЗЫКАЛЬНАЯ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6012160" y="332656"/>
            <a:ext cx="2952000" cy="112371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Станция ГЕОМЕТРИЧЕСКАЯ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Багетная рамка 9">
            <a:hlinkClick r:id="" action="ppaction://hlinkshowjump?jump=endshow" highlightClick="1"/>
          </p:cNvPr>
          <p:cNvSpPr/>
          <p:nvPr/>
        </p:nvSpPr>
        <p:spPr>
          <a:xfrm>
            <a:off x="0" y="6093296"/>
            <a:ext cx="2627784" cy="648072"/>
          </a:xfrm>
          <a:prstGeom prst="beve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Завершение показа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>
            <a:hlinkClick r:id="rId2" action="ppaction://hlinksldjump"/>
          </p:cNvPr>
          <p:cNvSpPr>
            <a:spLocks/>
          </p:cNvSpPr>
          <p:nvPr/>
        </p:nvSpPr>
        <p:spPr>
          <a:xfrm>
            <a:off x="6084168" y="4725144"/>
            <a:ext cx="684000" cy="648000"/>
          </a:xfrm>
          <a:prstGeom prst="flowChartDela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3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задержка 4">
            <a:hlinkClick r:id="rId3" action="ppaction://hlinksldjump"/>
          </p:cNvPr>
          <p:cNvSpPr>
            <a:spLocks/>
          </p:cNvSpPr>
          <p:nvPr/>
        </p:nvSpPr>
        <p:spPr>
          <a:xfrm>
            <a:off x="1187624" y="2780928"/>
            <a:ext cx="684000" cy="648000"/>
          </a:xfrm>
          <a:prstGeom prst="flowChartDela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3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Блок-схема: задержка 7">
            <a:hlinkClick r:id="rId4" action="ppaction://hlinksldjump"/>
          </p:cNvPr>
          <p:cNvSpPr>
            <a:spLocks/>
          </p:cNvSpPr>
          <p:nvPr/>
        </p:nvSpPr>
        <p:spPr>
          <a:xfrm>
            <a:off x="6660232" y="2636912"/>
            <a:ext cx="684000" cy="648000"/>
          </a:xfrm>
          <a:prstGeom prst="flowChartDela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Блок-схема: задержка 11">
            <a:hlinkClick r:id="rId5" action="ppaction://hlinksldjump"/>
          </p:cNvPr>
          <p:cNvSpPr>
            <a:spLocks/>
          </p:cNvSpPr>
          <p:nvPr/>
        </p:nvSpPr>
        <p:spPr>
          <a:xfrm>
            <a:off x="1835696" y="4797152"/>
            <a:ext cx="684000" cy="648000"/>
          </a:xfrm>
          <a:prstGeom prst="flowChartDela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3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565400"/>
            <a:ext cx="28813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15888"/>
            <a:ext cx="1439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23728" y="548680"/>
            <a:ext cx="568863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Историческая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7740352" y="6237312"/>
            <a:ext cx="1008112" cy="3600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3092 0.0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28924 0.16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417 -0.14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2342 -0.12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1285875" cy="12144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tx1"/>
                </a:solidFill>
              </a:rPr>
              <a:t>А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 rot="10800000">
            <a:off x="7380312" y="6237312"/>
            <a:ext cx="1000100" cy="356596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1857375" y="5572125"/>
            <a:ext cx="4000500" cy="500063"/>
            <a:chOff x="1857356" y="5572140"/>
            <a:chExt cx="4000500" cy="5000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857356" y="5572140"/>
              <a:ext cx="571500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28856" y="5572140"/>
              <a:ext cx="571500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Р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56" y="5572140"/>
              <a:ext cx="571500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Х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856" y="5572140"/>
              <a:ext cx="571500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И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43356" y="5572140"/>
              <a:ext cx="571500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М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14856" y="5572140"/>
              <a:ext cx="571500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Е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86356" y="5572140"/>
              <a:ext cx="571500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Д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Загнутый угол 12"/>
          <p:cNvSpPr/>
          <p:nvPr/>
        </p:nvSpPr>
        <p:spPr>
          <a:xfrm>
            <a:off x="4211960" y="2924944"/>
            <a:ext cx="4716589" cy="2232248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Древнегреческий математик, физик, механик и инженер из Сиракуз. Сделал множество открытий в геометрии. Заложил основы механики, гидростатики, автор ряда важных изобретений.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KO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88913"/>
            <a:ext cx="29257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133600"/>
            <a:ext cx="187325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38" y="642918"/>
            <a:ext cx="1285875" cy="12144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tx1"/>
                </a:solidFill>
              </a:rPr>
              <a:t>П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 rot="10800000">
            <a:off x="7524328" y="6237312"/>
            <a:ext cx="1071538" cy="382840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4071934" y="2285992"/>
            <a:ext cx="3997079" cy="216024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Древнегреческий философ и математик, создатель религиозно-философской школы, названной его именем.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2843213" y="5516563"/>
            <a:ext cx="4000500" cy="500062"/>
            <a:chOff x="2843808" y="5517232"/>
            <a:chExt cx="4000524" cy="5000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43808" y="5517232"/>
              <a:ext cx="571503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П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15311" y="5517232"/>
              <a:ext cx="571503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86815" y="5517232"/>
              <a:ext cx="571503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Ф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58318" y="5517232"/>
              <a:ext cx="571503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А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29822" y="5517232"/>
              <a:ext cx="571503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Г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01325" y="5517232"/>
              <a:ext cx="571503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О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72829" y="5517232"/>
              <a:ext cx="571503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Р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5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14563"/>
            <a:ext cx="21605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764704"/>
            <a:ext cx="1285875" cy="12144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tx1"/>
                </a:solidFill>
              </a:rPr>
              <a:t>Л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 rot="10800000">
            <a:off x="7452320" y="6286520"/>
            <a:ext cx="1000100" cy="382840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3786182" y="1500174"/>
            <a:ext cx="4572032" cy="2571768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Русский математик, создатель неевклидовой геометрии, названной его именем, деятель университетского образования и народного просвещения.</a:t>
            </a:r>
            <a:endParaRPr lang="ru-RU" sz="2400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1692275" y="5445125"/>
            <a:ext cx="6286500" cy="500063"/>
            <a:chOff x="1643042" y="5715016"/>
            <a:chExt cx="6286540" cy="5000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43042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Л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14546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О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86049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Б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57553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А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29057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Ч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00560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Е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4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В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643567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15071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786575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И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786575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И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358078" y="5715016"/>
              <a:ext cx="57150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Й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55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133600"/>
            <a:ext cx="20891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28662" y="714356"/>
            <a:ext cx="1285875" cy="12144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tx1"/>
                </a:solidFill>
              </a:rPr>
              <a:t>К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 rot="10800000">
            <a:off x="7452320" y="6309320"/>
            <a:ext cx="1043608" cy="404664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4000496" y="1988840"/>
            <a:ext cx="4357719" cy="1654474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Русский математик и механик. Первая в мире женщина-профессор.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657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133600"/>
            <a:ext cx="20669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1042988" y="5445125"/>
            <a:ext cx="6332537" cy="500063"/>
            <a:chOff x="1043608" y="5445224"/>
            <a:chExt cx="6332140" cy="5000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3608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15072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О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86536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В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58001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А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29465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Л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23152" y="5445224"/>
              <a:ext cx="573051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Е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96204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В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67668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39132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210596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А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04284" y="5445224"/>
              <a:ext cx="571464" cy="50006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Я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30749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776" y="3501008"/>
            <a:ext cx="5040560" cy="24129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Укажите названия геометрических тел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7020272" y="6453336"/>
            <a:ext cx="1080120" cy="288032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836712"/>
            <a:ext cx="482453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ГЕОМЕТРИЧЕСКАЯ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48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5B9244"/>
      </a:hlink>
      <a:folHlink>
        <a:srgbClr val="DBD99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4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1">
  <a:themeElements>
    <a:clrScheme name="Другая 6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7030A0"/>
      </a:hlink>
      <a:folHlink>
        <a:srgbClr val="AD1F1F"/>
      </a:folHlink>
    </a:clrScheme>
    <a:fontScheme name="Другая 1">
      <a:majorFont>
        <a:latin typeface="Calibri"/>
        <a:ea typeface=""/>
        <a:cs typeface=""/>
      </a:majorFont>
      <a:minorFont>
        <a:latin typeface="Freestyle Script"/>
        <a:ea typeface=""/>
        <a:cs typeface=""/>
      </a:minorFont>
    </a:fontScheme>
    <a:fmtScheme name="3D0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50000"/>
              </a:schemeClr>
            </a:gs>
            <a:gs pos="35000">
              <a:schemeClr val="phClr">
                <a:tint val="40000"/>
                <a:satMod val="200000"/>
              </a:schemeClr>
            </a:gs>
            <a:gs pos="100000">
              <a:schemeClr val="phClr">
                <a:tint val="15000"/>
                <a:satMod val="200000"/>
              </a:schemeClr>
            </a:gs>
          </a:gsLst>
          <a:lin ang="16200000" scaled="1"/>
        </a:gradFill>
        <a:gradFill rotWithShape="1">
          <a:gsLst>
            <a:gs pos="10000">
              <a:schemeClr val="phClr">
                <a:shade val="40000"/>
                <a:satMod val="200000"/>
              </a:schemeClr>
            </a:gs>
            <a:gs pos="65000">
              <a:schemeClr val="phClr">
                <a:shade val="93000"/>
                <a:satMod val="130000"/>
              </a:schemeClr>
            </a:gs>
            <a:gs pos="100000">
              <a:schemeClr val="phClr">
                <a:tint val="70000"/>
                <a:shade val="100000"/>
                <a:satMod val="2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27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57150"/>
          </a:sp3d>
        </a:effectStyle>
        <a:effectStyle>
          <a:effectLst>
            <a:outerShdw blurRad="50800" dist="38100" dir="27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88900" h="82550"/>
          </a:sp3d>
        </a:effectStyle>
        <a:effectStyle>
          <a:effectLst>
            <a:outerShdw blurRad="50800" dist="381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114300" h="107950"/>
          </a:sp3d>
        </a:effectStyle>
      </a:effectStyleLst>
      <a:bgFillStyleLst>
        <a:solidFill>
          <a:schemeClr val="phClr"/>
        </a:solidFill>
        <a:gradFill rotWithShape="1">
          <a:gsLst>
            <a:gs pos="7000">
              <a:schemeClr val="phClr">
                <a:tint val="100000"/>
                <a:shade val="60000"/>
                <a:satMod val="180000"/>
              </a:schemeClr>
            </a:gs>
            <a:gs pos="48000">
              <a:schemeClr val="phClr">
                <a:tint val="83000"/>
                <a:shade val="100000"/>
                <a:satMod val="300000"/>
              </a:schemeClr>
            </a:gs>
            <a:gs pos="83000">
              <a:schemeClr val="phClr">
                <a:tint val="99000"/>
                <a:shade val="100000"/>
                <a:satMod val="180000"/>
              </a:schemeClr>
            </a:gs>
            <a:gs pos="100000">
              <a:schemeClr val="phClr">
                <a:shade val="60000"/>
                <a:satMod val="180000"/>
                <a:lumMod val="9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0000"/>
                <a:satMod val="250000"/>
              </a:schemeClr>
            </a:gs>
            <a:gs pos="59000">
              <a:schemeClr val="phClr">
                <a:shade val="80000"/>
                <a:satMod val="130000"/>
              </a:schemeClr>
            </a:gs>
            <a:gs pos="100000">
              <a:schemeClr val="phClr">
                <a:shade val="50000"/>
                <a:satMod val="110000"/>
              </a:schemeClr>
            </a:gs>
          </a:gsLst>
          <a:path path="circle">
            <a:fillToRect l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6DCD14D6131824F93CD806DC1514337" ma:contentTypeVersion="49" ma:contentTypeDescription="Создание документа." ma:contentTypeScope="" ma:versionID="69f3a19ad76ea74e1257462e919f449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AWJJH2MPE6E2-304600351-51</_dlc_DocId>
    <_dlc_DocIdUrl xmlns="4a252ca3-5a62-4c1c-90a6-29f4710e47f8">
      <Url>http://edu-sps.koiro.local/Kostroma_EDU/Kos-Sch-8/nazarova_nb/_layouts/15/DocIdRedir.aspx?ID=AWJJH2MPE6E2-304600351-51</Url>
      <Description>AWJJH2MPE6E2-304600351-51</Description>
    </_dlc_DocIdUrl>
  </documentManagement>
</p:properties>
</file>

<file path=customXml/itemProps1.xml><?xml version="1.0" encoding="utf-8"?>
<ds:datastoreItem xmlns:ds="http://schemas.openxmlformats.org/officeDocument/2006/customXml" ds:itemID="{44B4DE9A-8B08-462B-9F1D-0C6DC8DABBCC}"/>
</file>

<file path=customXml/itemProps2.xml><?xml version="1.0" encoding="utf-8"?>
<ds:datastoreItem xmlns:ds="http://schemas.openxmlformats.org/officeDocument/2006/customXml" ds:itemID="{086714E4-20A9-4772-8AFD-107899EE5C14}"/>
</file>

<file path=customXml/itemProps3.xml><?xml version="1.0" encoding="utf-8"?>
<ds:datastoreItem xmlns:ds="http://schemas.openxmlformats.org/officeDocument/2006/customXml" ds:itemID="{BB2DEC62-3493-4AA5-A076-B8FAFEA01B9E}"/>
</file>

<file path=customXml/itemProps4.xml><?xml version="1.0" encoding="utf-8"?>
<ds:datastoreItem xmlns:ds="http://schemas.openxmlformats.org/officeDocument/2006/customXml" ds:itemID="{5EBE7A1F-EEAD-40B7-BD1E-4144197E0077}"/>
</file>

<file path=docProps/app.xml><?xml version="1.0" encoding="utf-8"?>
<Properties xmlns="http://schemas.openxmlformats.org/officeDocument/2006/extended-properties" xmlns:vt="http://schemas.openxmlformats.org/officeDocument/2006/docPropsVTypes">
  <Template>Тема48</Template>
  <TotalTime>569</TotalTime>
  <Words>578</Words>
  <Application>Microsoft Office PowerPoint</Application>
  <PresentationFormat>Экран (4:3)</PresentationFormat>
  <Paragraphs>384</Paragraphs>
  <Slides>29</Slides>
  <Notes>0</Notes>
  <HiddenSlides>5</HiddenSlides>
  <MMClips>3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57" baseType="lpstr">
      <vt:lpstr>Arial</vt:lpstr>
      <vt:lpstr>Calibri</vt:lpstr>
      <vt:lpstr>Century Schoolbook</vt:lpstr>
      <vt:lpstr>Constantia</vt:lpstr>
      <vt:lpstr>Wingdings 2</vt:lpstr>
      <vt:lpstr>Freestyle Script</vt:lpstr>
      <vt:lpstr>Comic Sans MS</vt:lpstr>
      <vt:lpstr>MS Gothic</vt:lpstr>
      <vt:lpstr>Times New Roman</vt:lpstr>
      <vt:lpstr>Verdana</vt:lpstr>
      <vt:lpstr>Тема48</vt:lpstr>
      <vt:lpstr>Тема47</vt:lpstr>
      <vt:lpstr>Поток</vt:lpstr>
      <vt:lpstr>Тема1</vt:lpstr>
      <vt:lpstr>1_Тема1</vt:lpstr>
      <vt:lpstr>Тема48</vt:lpstr>
      <vt:lpstr>Поток</vt:lpstr>
      <vt:lpstr>Поток</vt:lpstr>
      <vt:lpstr>Поток</vt:lpstr>
      <vt:lpstr>1_Тема1</vt:lpstr>
      <vt:lpstr>1_Тема1</vt:lpstr>
      <vt:lpstr>1_Тема1</vt:lpstr>
      <vt:lpstr>1_Тема1</vt:lpstr>
      <vt:lpstr>1_Тема1</vt:lpstr>
      <vt:lpstr>1_Тема1</vt:lpstr>
      <vt:lpstr>1_Тема1</vt:lpstr>
      <vt:lpstr>1_Тема1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«Путешествие по станциям»</dc:title>
  <dc:creator>дом</dc:creator>
  <cp:lastModifiedBy>Customer</cp:lastModifiedBy>
  <cp:revision>19</cp:revision>
  <dcterms:created xsi:type="dcterms:W3CDTF">2011-05-15T13:18:06Z</dcterms:created>
  <dcterms:modified xsi:type="dcterms:W3CDTF">2013-04-15T19:23:25Z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0x01010036DCD14D6131824F93CD806DC1514337</vt:lpwstr>
  </property>
  <property fmtid="{D5CDD505-2E9C-101B-9397-08002B2CF9AE}" pid="3" name="_dlc_DocIdItemGuid">
    <vt:lpwstr>e25c5d97-2a70-4a9f-ac6c-e02e64348d3a</vt:lpwstr>
  </property>
</Properties>
</file>