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300" r:id="rId2"/>
    <p:sldId id="303" r:id="rId3"/>
    <p:sldId id="283" r:id="rId4"/>
    <p:sldId id="256" r:id="rId5"/>
    <p:sldId id="304" r:id="rId6"/>
    <p:sldId id="302" r:id="rId7"/>
    <p:sldId id="295" r:id="rId8"/>
    <p:sldId id="305" r:id="rId9"/>
    <p:sldId id="298" r:id="rId10"/>
    <p:sldId id="289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0"/>
    <a:srgbClr val="CC00CC"/>
    <a:srgbClr val="FE48CA"/>
    <a:srgbClr val="66FF66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3011-9996-416E-AF97-AAFFDAE91364}" type="datetimeFigureOut">
              <a:rPr lang="ru-RU" smtClean="0"/>
              <a:pPr/>
              <a:t>22.12.2018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1C698-A6A4-4A1D-8F78-473846FF92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42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B4BE7-8CFB-4852-84B7-56200FE2A62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7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F752-7BDC-4FC1-A80F-2F3B4EFF3F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1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E215-6535-4458-AD90-8FE9C8733D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9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24728-05E7-4402-93E6-E8E5326FFE8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27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5284-0F42-496D-AA78-35E6DDA15A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2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69A0A-30A1-43A1-8EB0-3E8233B3CB2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8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7E6-7840-4FDB-95A6-36EFFDC012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1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16ABE-F461-4BE3-8561-143795A4590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1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0AEFC-7E22-478C-BC6D-57D3C8412D3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FA5E6-FB2F-440E-9E4A-3829E120D6F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45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724B8-F725-494B-B860-8698C3541A1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2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50000">
              <a:schemeClr val="bg1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3F6BA7-554E-4F04-88AC-F080D96FE54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2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luzan.ucoz.ru/animes/zvonok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14712" y="1142984"/>
            <a:ext cx="542928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214422"/>
            <a:ext cx="685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« Вот звонок нам дал сигнал: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Поработать час настал.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Так что время не теряем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И работать начинаем!»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0" descr="C:\Users\user\Desktop\Лесенка-успеха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6984776" cy="352839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769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2743200"/>
            <a:ext cx="7772400" cy="1392774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spcFirstLastPara="1">
            <a:prstTxWarp prst="textArchUp">
              <a:avLst>
                <a:gd name="adj" fmla="val 10905017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11500" b="1" dirty="0">
                <a:ln w="635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Молодцы !</a:t>
            </a:r>
          </a:p>
        </p:txBody>
      </p:sp>
      <p:pic>
        <p:nvPicPr>
          <p:cNvPr id="3" name="Рисунок 4" descr="солнышко.gif"/>
          <p:cNvPicPr>
            <a:picLocks noChangeAspect="1"/>
          </p:cNvPicPr>
          <p:nvPr/>
        </p:nvPicPr>
        <p:blipFill>
          <a:blip r:embed="rId2" cstate="email">
            <a:lum bright="10000"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624" t="14706" r="11624" b="5882"/>
          <a:stretch>
            <a:fillRect/>
          </a:stretch>
        </p:blipFill>
        <p:spPr bwMode="auto">
          <a:xfrm rot="20522182" flipH="1">
            <a:off x="577850" y="568325"/>
            <a:ext cx="1447800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92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836712"/>
            <a:ext cx="7810778" cy="223509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8768"/>
            <a:ext cx="7957384" cy="5656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87824" y="1268760"/>
            <a:ext cx="3672408" cy="24482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Урок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математики 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85794"/>
            <a:ext cx="9144000" cy="1304919"/>
          </a:xfrm>
        </p:spPr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/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/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Задача.</a:t>
            </a: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Красных квадратов </a:t>
            </a:r>
            <a:r>
              <a:rPr lang="ru-RU" sz="4000" b="1" dirty="0" smtClean="0">
                <a:solidFill>
                  <a:srgbClr val="FF0000"/>
                </a:solidFill>
              </a:rPr>
              <a:t>5</a:t>
            </a:r>
            <a:r>
              <a:rPr lang="ru-RU" sz="4000" b="1" dirty="0" smtClean="0">
                <a:solidFill>
                  <a:srgbClr val="7030A0"/>
                </a:solidFill>
              </a:rPr>
              <a:t>, а зелёных кругов на </a:t>
            </a:r>
            <a:r>
              <a:rPr lang="ru-RU" sz="4000" b="1" dirty="0" smtClean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7030A0"/>
                </a:solidFill>
              </a:rPr>
              <a:t> больше. Сколько зелёных кругов?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572528" cy="642942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91680" y="4221088"/>
            <a:ext cx="18473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0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836712"/>
            <a:ext cx="7810778" cy="223509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C00CC"/>
                </a:solidFill>
              </a:rPr>
              <a:t>Решение задач на увеличение и уменьшение числа на несколько единиц. </a:t>
            </a:r>
            <a:r>
              <a:rPr lang="ru-RU" dirty="0" smtClean="0">
                <a:solidFill>
                  <a:srgbClr val="CC00CC"/>
                </a:solidFill>
              </a:rPr>
              <a:t/>
            </a:r>
            <a:br>
              <a:rPr lang="ru-RU" dirty="0" smtClean="0">
                <a:solidFill>
                  <a:srgbClr val="CC00CC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63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643186" y="1671983"/>
            <a:ext cx="3857625" cy="1006633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>
                <a:solidFill>
                  <a:srgbClr val="C00000"/>
                </a:solidFill>
              </a:rPr>
              <a:t>Условие</a:t>
            </a: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000250" y="214313"/>
            <a:ext cx="5143500" cy="1428750"/>
          </a:xfrm>
          <a:prstGeom prst="triangle">
            <a:avLst>
              <a:gd name="adj" fmla="val 49644"/>
            </a:avLst>
          </a:prstGeom>
          <a:solidFill>
            <a:srgbClr val="FFFF7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 smtClean="0">
                <a:solidFill>
                  <a:srgbClr val="C00000"/>
                </a:solidFill>
              </a:rPr>
              <a:t>   Задача</a:t>
            </a:r>
            <a:endParaRPr lang="ru-RU" altLang="ru-RU" sz="3600" b="1" dirty="0">
              <a:solidFill>
                <a:srgbClr val="C00000"/>
              </a:solidFill>
            </a:endParaRPr>
          </a:p>
          <a:p>
            <a:pPr eaLnBrk="1" hangingPunct="1"/>
            <a:endParaRPr lang="ru-RU" altLang="ru-RU" dirty="0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2643186" y="2642583"/>
            <a:ext cx="3857625" cy="903726"/>
          </a:xfrm>
          <a:prstGeom prst="rect">
            <a:avLst/>
          </a:prstGeom>
          <a:solidFill>
            <a:srgbClr val="B3FFB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>
                <a:solidFill>
                  <a:srgbClr val="C00000"/>
                </a:solidFill>
              </a:rPr>
              <a:t>Вопрос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2643186" y="3542217"/>
            <a:ext cx="3857625" cy="99674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 dirty="0">
                <a:solidFill>
                  <a:srgbClr val="C00000"/>
                </a:solidFill>
              </a:rPr>
              <a:t>Схема</a:t>
            </a:r>
            <a:endParaRPr lang="ru-RU" altLang="ru-RU" dirty="0"/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2643186" y="4538965"/>
            <a:ext cx="3857625" cy="1035552"/>
          </a:xfrm>
          <a:prstGeom prst="rect">
            <a:avLst/>
          </a:prstGeom>
          <a:solidFill>
            <a:srgbClr val="FFFF7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 dirty="0" smtClean="0">
                <a:solidFill>
                  <a:srgbClr val="C00000"/>
                </a:solidFill>
              </a:rPr>
              <a:t>Решение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2000250" y="5574517"/>
            <a:ext cx="5214938" cy="858033"/>
          </a:xfrm>
          <a:prstGeom prst="rect">
            <a:avLst/>
          </a:prstGeom>
          <a:solidFill>
            <a:srgbClr val="C8905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 т в е т</a:t>
            </a:r>
          </a:p>
        </p:txBody>
      </p:sp>
    </p:spTree>
    <p:extLst>
      <p:ext uri="{BB962C8B-B14F-4D97-AF65-F5344CB8AC3E}">
        <p14:creationId xmlns:p14="http://schemas.microsoft.com/office/powerpoint/2010/main" val="3218188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85794"/>
            <a:ext cx="9144000" cy="1304919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Задача.</a:t>
            </a: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Красных квадратов </a:t>
            </a:r>
            <a:r>
              <a:rPr lang="ru-RU" sz="4000" b="1" dirty="0" smtClean="0">
                <a:solidFill>
                  <a:srgbClr val="FF0000"/>
                </a:solidFill>
              </a:rPr>
              <a:t>5</a:t>
            </a:r>
            <a:r>
              <a:rPr lang="ru-RU" sz="4000" b="1" dirty="0" smtClean="0">
                <a:solidFill>
                  <a:srgbClr val="7030A0"/>
                </a:solidFill>
              </a:rPr>
              <a:t>, а зелёных кругов на </a:t>
            </a:r>
            <a:r>
              <a:rPr lang="ru-RU" sz="4000" b="1" dirty="0" smtClean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7030A0"/>
                </a:solidFill>
              </a:rPr>
              <a:t> больше. Сколько зелёных кругов?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572528" cy="642942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91680" y="4221088"/>
            <a:ext cx="18473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85720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480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071802" y="4286256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286248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500694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58016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929586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Решение.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       5 + 2 = 7 (к.)</a:t>
            </a:r>
          </a:p>
          <a:p>
            <a:pPr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Ответ: </a:t>
            </a:r>
            <a:r>
              <a:rPr lang="ru-RU" sz="6000" b="1" dirty="0" smtClean="0">
                <a:solidFill>
                  <a:srgbClr val="FF0000"/>
                </a:solidFill>
              </a:rPr>
              <a:t>7 кругов.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836712"/>
            <a:ext cx="7810778" cy="223509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20" y="1536270"/>
            <a:ext cx="7322032" cy="347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8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8586758" cy="2090512"/>
          </a:xfrm>
        </p:spPr>
        <p:txBody>
          <a:bodyPr/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На … больше « + »</a:t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/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>На … меньше « - »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8DDF149BBCB6E4C909DA7CCB81919B7" ma:contentTypeVersion="49" ma:contentTypeDescription="Создание документа." ma:contentTypeScope="" ma:versionID="d13c33b93d17e337c90b1e987a442ef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AWJJH2MPE6E2-599165591-2071</_dlc_DocId>
    <_dlc_DocIdUrl xmlns="4a252ca3-5a62-4c1c-90a6-29f4710e47f8">
      <Url>http://edu-sps.koiro.local/Kostroma_EDU/Kos-Sch-41/zakon/_layouts/15/DocIdRedir.aspx?ID=AWJJH2MPE6E2-599165591-2071</Url>
      <Description>AWJJH2MPE6E2-599165591-2071</Description>
    </_dlc_DocIdUrl>
  </documentManagement>
</p:properties>
</file>

<file path=customXml/itemProps1.xml><?xml version="1.0" encoding="utf-8"?>
<ds:datastoreItem xmlns:ds="http://schemas.openxmlformats.org/officeDocument/2006/customXml" ds:itemID="{4B5B5467-9C4F-402E-9412-DA9FA7267D5A}"/>
</file>

<file path=customXml/itemProps2.xml><?xml version="1.0" encoding="utf-8"?>
<ds:datastoreItem xmlns:ds="http://schemas.openxmlformats.org/officeDocument/2006/customXml" ds:itemID="{B5AC68CD-7E77-4020-B564-F08717FC55E4}"/>
</file>

<file path=customXml/itemProps3.xml><?xml version="1.0" encoding="utf-8"?>
<ds:datastoreItem xmlns:ds="http://schemas.openxmlformats.org/officeDocument/2006/customXml" ds:itemID="{C81528FF-208C-47BE-A700-0F8B274E5B68}"/>
</file>

<file path=customXml/itemProps4.xml><?xml version="1.0" encoding="utf-8"?>
<ds:datastoreItem xmlns:ds="http://schemas.openxmlformats.org/officeDocument/2006/customXml" ds:itemID="{4A66A5AC-EC17-4608-B76E-691F479F8922}"/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46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1_Оформление по умолчанию</vt:lpstr>
      <vt:lpstr>Презентация PowerPoint</vt:lpstr>
      <vt:lpstr>       </vt:lpstr>
      <vt:lpstr>     Задача.   Красных квадратов 5, а зелёных кругов на 2 больше. Сколько зелёных кругов?   </vt:lpstr>
      <vt:lpstr>     Решение задач на увеличение и уменьшение числа на несколько единиц.     </vt:lpstr>
      <vt:lpstr>Презентация PowerPoint</vt:lpstr>
      <vt:lpstr>Задача.  Красных квадратов 5, а зелёных кругов на 2 больше. Сколько зелёных кругов?   </vt:lpstr>
      <vt:lpstr>Решение.</vt:lpstr>
      <vt:lpstr>       </vt:lpstr>
      <vt:lpstr>На … больше « + »  На … меньше « - 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Светлана</cp:lastModifiedBy>
  <cp:revision>66</cp:revision>
  <cp:lastPrinted>2014-11-21T06:53:56Z</cp:lastPrinted>
  <dcterms:created xsi:type="dcterms:W3CDTF">2012-11-20T12:41:56Z</dcterms:created>
  <dcterms:modified xsi:type="dcterms:W3CDTF">2018-12-22T18:46:21Z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0x01010058DDF149BBCB6E4C909DA7CCB81919B7</vt:lpwstr>
  </property>
  <property fmtid="{D5CDD505-2E9C-101B-9397-08002B2CF9AE}" pid="3" name="_dlc_DocIdItemGuid">
    <vt:lpwstr>1ebf1c15-dd44-4e7b-98f3-bfcbea8e340e</vt:lpwstr>
  </property>
</Properties>
</file>