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06" r:id="rId3"/>
    <p:sldId id="307" r:id="rId4"/>
    <p:sldId id="285" r:id="rId5"/>
    <p:sldId id="288" r:id="rId6"/>
    <p:sldId id="293" r:id="rId7"/>
    <p:sldId id="302" r:id="rId8"/>
    <p:sldId id="303" r:id="rId9"/>
    <p:sldId id="269" r:id="rId10"/>
    <p:sldId id="290" r:id="rId11"/>
    <p:sldId id="295" r:id="rId12"/>
    <p:sldId id="29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11A73-2247-4B69-BE02-07DA7FC063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60D00-F484-49EF-97D2-B8B7A77AE55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Возраст ребенка </a:t>
          </a:r>
          <a:endParaRPr lang="ru-RU" sz="2800" dirty="0"/>
        </a:p>
      </dgm:t>
    </dgm:pt>
    <dgm:pt modelId="{36673980-0A35-4762-AFFC-952B8EDA8E56}" type="parTrans" cxnId="{978F8D04-5FBB-4326-8C7E-6721C594BCE9}">
      <dgm:prSet/>
      <dgm:spPr/>
      <dgm:t>
        <a:bodyPr/>
        <a:lstStyle/>
        <a:p>
          <a:endParaRPr lang="ru-RU"/>
        </a:p>
      </dgm:t>
    </dgm:pt>
    <dgm:pt modelId="{6611EC8D-A63E-46DC-940F-90A4DF51A0BB}" type="sibTrans" cxnId="{978F8D04-5FBB-4326-8C7E-6721C594BCE9}">
      <dgm:prSet/>
      <dgm:spPr/>
      <dgm:t>
        <a:bodyPr/>
        <a:lstStyle/>
        <a:p>
          <a:endParaRPr lang="ru-RU"/>
        </a:p>
      </dgm:t>
    </dgm:pt>
    <dgm:pt modelId="{9CD67B44-353B-495D-B639-4E71835518F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Индивидуальные физиологические и психологические особенности</a:t>
          </a:r>
          <a:endParaRPr lang="ru-RU" sz="2000" dirty="0"/>
        </a:p>
      </dgm:t>
    </dgm:pt>
    <dgm:pt modelId="{77EE9592-A840-4771-9579-DE9FE19635A8}" type="parTrans" cxnId="{5A068307-085A-4BC3-95A7-1E8E074B2017}">
      <dgm:prSet/>
      <dgm:spPr/>
      <dgm:t>
        <a:bodyPr/>
        <a:lstStyle/>
        <a:p>
          <a:endParaRPr lang="ru-RU"/>
        </a:p>
      </dgm:t>
    </dgm:pt>
    <dgm:pt modelId="{790F5227-FF46-45D2-B51A-A3DEB5AFCBC9}" type="sibTrans" cxnId="{5A068307-085A-4BC3-95A7-1E8E074B2017}">
      <dgm:prSet/>
      <dgm:spPr/>
      <dgm:t>
        <a:bodyPr/>
        <a:lstStyle/>
        <a:p>
          <a:endParaRPr lang="ru-RU"/>
        </a:p>
      </dgm:t>
    </dgm:pt>
    <dgm:pt modelId="{0FE56FA2-6B6C-46A0-8C57-BA7D6BF339E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Функциональное состояние организма в данный момент</a:t>
          </a:r>
          <a:endParaRPr lang="ru-RU" sz="2400" dirty="0"/>
        </a:p>
      </dgm:t>
    </dgm:pt>
    <dgm:pt modelId="{C3507D08-19DC-4E67-9DD8-898C55EDE387}" type="parTrans" cxnId="{63A43D68-ACCB-4B78-A335-B1B4B1E271FC}">
      <dgm:prSet/>
      <dgm:spPr/>
      <dgm:t>
        <a:bodyPr/>
        <a:lstStyle/>
        <a:p>
          <a:endParaRPr lang="ru-RU"/>
        </a:p>
      </dgm:t>
    </dgm:pt>
    <dgm:pt modelId="{71DFFCCD-65E5-4EE2-BC86-B720E304BBF2}" type="sibTrans" cxnId="{63A43D68-ACCB-4B78-A335-B1B4B1E271FC}">
      <dgm:prSet/>
      <dgm:spPr/>
      <dgm:t>
        <a:bodyPr/>
        <a:lstStyle/>
        <a:p>
          <a:endParaRPr lang="ru-RU"/>
        </a:p>
      </dgm:t>
    </dgm:pt>
    <dgm:pt modelId="{110541C1-5F6A-4338-BC64-6228D89D3C7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smtClean="0"/>
            <a:t>Воспитание </a:t>
          </a:r>
          <a:endParaRPr lang="ru-RU" sz="2800" dirty="0"/>
        </a:p>
      </dgm:t>
    </dgm:pt>
    <dgm:pt modelId="{37A03307-544D-4368-9D47-E5F3BD8A2506}" type="parTrans" cxnId="{F012E29E-64ED-47F8-B3F3-E684D227B903}">
      <dgm:prSet/>
      <dgm:spPr/>
      <dgm:t>
        <a:bodyPr/>
        <a:lstStyle/>
        <a:p>
          <a:endParaRPr lang="ru-RU"/>
        </a:p>
      </dgm:t>
    </dgm:pt>
    <dgm:pt modelId="{0FAFE5DC-5DC2-46D6-80E7-862D9EDF44CF}" type="sibTrans" cxnId="{F012E29E-64ED-47F8-B3F3-E684D227B903}">
      <dgm:prSet/>
      <dgm:spPr/>
      <dgm:t>
        <a:bodyPr/>
        <a:lstStyle/>
        <a:p>
          <a:endParaRPr lang="ru-RU"/>
        </a:p>
      </dgm:t>
    </dgm:pt>
    <dgm:pt modelId="{F77A95B5-5033-4F06-8588-2874B7F58ED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dirty="0" smtClean="0"/>
            <a:t>Пример поведения родителей</a:t>
          </a:r>
          <a:endParaRPr lang="ru-RU" sz="2400" dirty="0"/>
        </a:p>
      </dgm:t>
    </dgm:pt>
    <dgm:pt modelId="{38AC1CCB-E7FD-4842-86E0-CFEB78720FED}" type="parTrans" cxnId="{FED09C94-AF6C-433E-8433-33C2FB2D1912}">
      <dgm:prSet/>
      <dgm:spPr/>
      <dgm:t>
        <a:bodyPr/>
        <a:lstStyle/>
        <a:p>
          <a:endParaRPr lang="ru-RU"/>
        </a:p>
      </dgm:t>
    </dgm:pt>
    <dgm:pt modelId="{F83EA90C-0047-4352-AEEF-9BB570D705CE}" type="sibTrans" cxnId="{FED09C94-AF6C-433E-8433-33C2FB2D1912}">
      <dgm:prSet/>
      <dgm:spPr/>
      <dgm:t>
        <a:bodyPr/>
        <a:lstStyle/>
        <a:p>
          <a:endParaRPr lang="ru-RU"/>
        </a:p>
      </dgm:t>
    </dgm:pt>
    <dgm:pt modelId="{1DA98397-8154-4674-8E2B-017BDA8D9540}" type="pres">
      <dgm:prSet presAssocID="{CD211A73-2247-4B69-BE02-07DA7FC063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BFAD6-AC1E-4E04-B1CB-67BE58101F19}" type="pres">
      <dgm:prSet presAssocID="{6B860D00-F484-49EF-97D2-B8B7A77AE559}" presName="parentLin" presStyleCnt="0"/>
      <dgm:spPr/>
    </dgm:pt>
    <dgm:pt modelId="{D6792721-9CF5-411F-BEA9-7ADB0F1393F7}" type="pres">
      <dgm:prSet presAssocID="{6B860D00-F484-49EF-97D2-B8B7A77AE55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0E16648-91A2-4B4C-B0A5-2AF9F59DA535}" type="pres">
      <dgm:prSet presAssocID="{6B860D00-F484-49EF-97D2-B8B7A77AE5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34239-7A06-48EF-82B3-97DA8B219DAC}" type="pres">
      <dgm:prSet presAssocID="{6B860D00-F484-49EF-97D2-B8B7A77AE559}" presName="negativeSpace" presStyleCnt="0"/>
      <dgm:spPr/>
    </dgm:pt>
    <dgm:pt modelId="{4A90EF79-0606-417B-A187-DD9D65605F35}" type="pres">
      <dgm:prSet presAssocID="{6B860D00-F484-49EF-97D2-B8B7A77AE559}" presName="childText" presStyleLbl="conFgAcc1" presStyleIdx="0" presStyleCnt="5">
        <dgm:presLayoutVars>
          <dgm:bulletEnabled val="1"/>
        </dgm:presLayoutVars>
      </dgm:prSet>
      <dgm:spPr/>
    </dgm:pt>
    <dgm:pt modelId="{7077A449-9C79-40CC-AB84-12782179D717}" type="pres">
      <dgm:prSet presAssocID="{6611EC8D-A63E-46DC-940F-90A4DF51A0BB}" presName="spaceBetweenRectangles" presStyleCnt="0"/>
      <dgm:spPr/>
    </dgm:pt>
    <dgm:pt modelId="{9B79BE34-ADE4-4A33-86BA-4FC3014F3DED}" type="pres">
      <dgm:prSet presAssocID="{9CD67B44-353B-495D-B639-4E71835518F5}" presName="parentLin" presStyleCnt="0"/>
      <dgm:spPr/>
    </dgm:pt>
    <dgm:pt modelId="{F5301420-0960-4B46-8149-B4A41C202A78}" type="pres">
      <dgm:prSet presAssocID="{9CD67B44-353B-495D-B639-4E71835518F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0EC74AC-A5F5-4279-84C1-1A5658EB2CFC}" type="pres">
      <dgm:prSet presAssocID="{9CD67B44-353B-495D-B639-4E71835518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13D9-4C8C-432D-9D76-3BE5CDDC72E6}" type="pres">
      <dgm:prSet presAssocID="{9CD67B44-353B-495D-B639-4E71835518F5}" presName="negativeSpace" presStyleCnt="0"/>
      <dgm:spPr/>
    </dgm:pt>
    <dgm:pt modelId="{88132D1F-CECB-461C-99EE-0D4690D24BAE}" type="pres">
      <dgm:prSet presAssocID="{9CD67B44-353B-495D-B639-4E71835518F5}" presName="childText" presStyleLbl="conFgAcc1" presStyleIdx="1" presStyleCnt="5">
        <dgm:presLayoutVars>
          <dgm:bulletEnabled val="1"/>
        </dgm:presLayoutVars>
      </dgm:prSet>
      <dgm:spPr/>
    </dgm:pt>
    <dgm:pt modelId="{D0791941-53AD-4EBA-81D7-2E2811E2E955}" type="pres">
      <dgm:prSet presAssocID="{790F5227-FF46-45D2-B51A-A3DEB5AFCBC9}" presName="spaceBetweenRectangles" presStyleCnt="0"/>
      <dgm:spPr/>
    </dgm:pt>
    <dgm:pt modelId="{C9A9043C-62D2-4ED8-8B75-290F9A297B9C}" type="pres">
      <dgm:prSet presAssocID="{0FE56FA2-6B6C-46A0-8C57-BA7D6BF339E7}" presName="parentLin" presStyleCnt="0"/>
      <dgm:spPr/>
    </dgm:pt>
    <dgm:pt modelId="{9B3269B7-63EE-4E2F-9E8D-601638941D45}" type="pres">
      <dgm:prSet presAssocID="{0FE56FA2-6B6C-46A0-8C57-BA7D6BF339E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9B34FC-102B-4ACF-9B4A-CAF9288302D3}" type="pres">
      <dgm:prSet presAssocID="{0FE56FA2-6B6C-46A0-8C57-BA7D6BF339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DA2F2-608D-4D79-A829-FA9A979A8F5A}" type="pres">
      <dgm:prSet presAssocID="{0FE56FA2-6B6C-46A0-8C57-BA7D6BF339E7}" presName="negativeSpace" presStyleCnt="0"/>
      <dgm:spPr/>
    </dgm:pt>
    <dgm:pt modelId="{AEFFFBD4-9237-4A65-A7AA-30B847BEC15F}" type="pres">
      <dgm:prSet presAssocID="{0FE56FA2-6B6C-46A0-8C57-BA7D6BF339E7}" presName="childText" presStyleLbl="conFgAcc1" presStyleIdx="2" presStyleCnt="5">
        <dgm:presLayoutVars>
          <dgm:bulletEnabled val="1"/>
        </dgm:presLayoutVars>
      </dgm:prSet>
      <dgm:spPr/>
    </dgm:pt>
    <dgm:pt modelId="{7068BEC7-CD62-4283-9A79-C2B5827FFE06}" type="pres">
      <dgm:prSet presAssocID="{71DFFCCD-65E5-4EE2-BC86-B720E304BBF2}" presName="spaceBetweenRectangles" presStyleCnt="0"/>
      <dgm:spPr/>
    </dgm:pt>
    <dgm:pt modelId="{7CB76482-F401-42CE-9197-D9FB03C7F40C}" type="pres">
      <dgm:prSet presAssocID="{110541C1-5F6A-4338-BC64-6228D89D3C7C}" presName="parentLin" presStyleCnt="0"/>
      <dgm:spPr/>
    </dgm:pt>
    <dgm:pt modelId="{19565348-CB84-4F7D-B671-BF7C93639936}" type="pres">
      <dgm:prSet presAssocID="{110541C1-5F6A-4338-BC64-6228D89D3C7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50B6EAC-402A-4855-837D-EE5EA5665112}" type="pres">
      <dgm:prSet presAssocID="{110541C1-5F6A-4338-BC64-6228D89D3C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C5DC7-1FB8-4102-BAD0-105D19921A95}" type="pres">
      <dgm:prSet presAssocID="{110541C1-5F6A-4338-BC64-6228D89D3C7C}" presName="negativeSpace" presStyleCnt="0"/>
      <dgm:spPr/>
    </dgm:pt>
    <dgm:pt modelId="{BA273F9A-4206-4DC1-A3AB-FC09A7C7DD95}" type="pres">
      <dgm:prSet presAssocID="{110541C1-5F6A-4338-BC64-6228D89D3C7C}" presName="childText" presStyleLbl="conFgAcc1" presStyleIdx="3" presStyleCnt="5">
        <dgm:presLayoutVars>
          <dgm:bulletEnabled val="1"/>
        </dgm:presLayoutVars>
      </dgm:prSet>
      <dgm:spPr/>
    </dgm:pt>
    <dgm:pt modelId="{A5A9A383-794B-4B97-A4E0-65FC61262C90}" type="pres">
      <dgm:prSet presAssocID="{0FAFE5DC-5DC2-46D6-80E7-862D9EDF44CF}" presName="spaceBetweenRectangles" presStyleCnt="0"/>
      <dgm:spPr/>
    </dgm:pt>
    <dgm:pt modelId="{5A0A6F15-F53C-4C35-86DA-3E672BDA341F}" type="pres">
      <dgm:prSet presAssocID="{F77A95B5-5033-4F06-8588-2874B7F58ED0}" presName="parentLin" presStyleCnt="0"/>
      <dgm:spPr/>
    </dgm:pt>
    <dgm:pt modelId="{17C9C0BC-DE43-48BC-B521-A7BE7A4D8F6C}" type="pres">
      <dgm:prSet presAssocID="{F77A95B5-5033-4F06-8588-2874B7F58ED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3D7639D-B85F-4B56-83F9-9DB383DA2149}" type="pres">
      <dgm:prSet presAssocID="{F77A95B5-5033-4F06-8588-2874B7F58E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F457-BB3A-490B-A51C-B8223C83CA8C}" type="pres">
      <dgm:prSet presAssocID="{F77A95B5-5033-4F06-8588-2874B7F58ED0}" presName="negativeSpace" presStyleCnt="0"/>
      <dgm:spPr/>
    </dgm:pt>
    <dgm:pt modelId="{5E6B1511-4626-45C8-BF3E-D4A38E709E4C}" type="pres">
      <dgm:prSet presAssocID="{F77A95B5-5033-4F06-8588-2874B7F58E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7105C-AC42-4BB5-B327-EF25B24BA5F2}" type="presOf" srcId="{CD211A73-2247-4B69-BE02-07DA7FC0632B}" destId="{1DA98397-8154-4674-8E2B-017BDA8D9540}" srcOrd="0" destOrd="0" presId="urn:microsoft.com/office/officeart/2005/8/layout/list1"/>
    <dgm:cxn modelId="{D4243A5D-6AEF-40CF-904E-501604B6D6A8}" type="presOf" srcId="{F77A95B5-5033-4F06-8588-2874B7F58ED0}" destId="{F3D7639D-B85F-4B56-83F9-9DB383DA2149}" srcOrd="1" destOrd="0" presId="urn:microsoft.com/office/officeart/2005/8/layout/list1"/>
    <dgm:cxn modelId="{52DAF0FF-3F30-4E25-ADC2-A1813D68CC6E}" type="presOf" srcId="{110541C1-5F6A-4338-BC64-6228D89D3C7C}" destId="{19565348-CB84-4F7D-B671-BF7C93639936}" srcOrd="0" destOrd="0" presId="urn:microsoft.com/office/officeart/2005/8/layout/list1"/>
    <dgm:cxn modelId="{095376C9-E77A-4BA1-8CDA-E6B0C9654E5A}" type="presOf" srcId="{6B860D00-F484-49EF-97D2-B8B7A77AE559}" destId="{D6792721-9CF5-411F-BEA9-7ADB0F1393F7}" srcOrd="0" destOrd="0" presId="urn:microsoft.com/office/officeart/2005/8/layout/list1"/>
    <dgm:cxn modelId="{B70F7C8C-505E-4BF3-BF52-546FE33D73A3}" type="presOf" srcId="{0FE56FA2-6B6C-46A0-8C57-BA7D6BF339E7}" destId="{2D9B34FC-102B-4ACF-9B4A-CAF9288302D3}" srcOrd="1" destOrd="0" presId="urn:microsoft.com/office/officeart/2005/8/layout/list1"/>
    <dgm:cxn modelId="{5A068307-085A-4BC3-95A7-1E8E074B2017}" srcId="{CD211A73-2247-4B69-BE02-07DA7FC0632B}" destId="{9CD67B44-353B-495D-B639-4E71835518F5}" srcOrd="1" destOrd="0" parTransId="{77EE9592-A840-4771-9579-DE9FE19635A8}" sibTransId="{790F5227-FF46-45D2-B51A-A3DEB5AFCBC9}"/>
    <dgm:cxn modelId="{63A43D68-ACCB-4B78-A335-B1B4B1E271FC}" srcId="{CD211A73-2247-4B69-BE02-07DA7FC0632B}" destId="{0FE56FA2-6B6C-46A0-8C57-BA7D6BF339E7}" srcOrd="2" destOrd="0" parTransId="{C3507D08-19DC-4E67-9DD8-898C55EDE387}" sibTransId="{71DFFCCD-65E5-4EE2-BC86-B720E304BBF2}"/>
    <dgm:cxn modelId="{BE5C895A-B3DF-4CE7-AFD6-DBD618950AFA}" type="presOf" srcId="{F77A95B5-5033-4F06-8588-2874B7F58ED0}" destId="{17C9C0BC-DE43-48BC-B521-A7BE7A4D8F6C}" srcOrd="0" destOrd="0" presId="urn:microsoft.com/office/officeart/2005/8/layout/list1"/>
    <dgm:cxn modelId="{C6ECDD7E-08B3-435E-83E2-E83C32CC433D}" type="presOf" srcId="{0FE56FA2-6B6C-46A0-8C57-BA7D6BF339E7}" destId="{9B3269B7-63EE-4E2F-9E8D-601638941D45}" srcOrd="0" destOrd="0" presId="urn:microsoft.com/office/officeart/2005/8/layout/list1"/>
    <dgm:cxn modelId="{0DB1E2FC-AA44-4C9C-82BE-F397B2B0CBEB}" type="presOf" srcId="{6B860D00-F484-49EF-97D2-B8B7A77AE559}" destId="{40E16648-91A2-4B4C-B0A5-2AF9F59DA535}" srcOrd="1" destOrd="0" presId="urn:microsoft.com/office/officeart/2005/8/layout/list1"/>
    <dgm:cxn modelId="{52E24EC3-E6A0-4DEB-9105-D793F6933AA5}" type="presOf" srcId="{9CD67B44-353B-495D-B639-4E71835518F5}" destId="{20EC74AC-A5F5-4279-84C1-1A5658EB2CFC}" srcOrd="1" destOrd="0" presId="urn:microsoft.com/office/officeart/2005/8/layout/list1"/>
    <dgm:cxn modelId="{978F8D04-5FBB-4326-8C7E-6721C594BCE9}" srcId="{CD211A73-2247-4B69-BE02-07DA7FC0632B}" destId="{6B860D00-F484-49EF-97D2-B8B7A77AE559}" srcOrd="0" destOrd="0" parTransId="{36673980-0A35-4762-AFFC-952B8EDA8E56}" sibTransId="{6611EC8D-A63E-46DC-940F-90A4DF51A0BB}"/>
    <dgm:cxn modelId="{E86CE0DC-3A04-4DE7-82F6-C0497A9E9E0B}" type="presOf" srcId="{9CD67B44-353B-495D-B639-4E71835518F5}" destId="{F5301420-0960-4B46-8149-B4A41C202A78}" srcOrd="0" destOrd="0" presId="urn:microsoft.com/office/officeart/2005/8/layout/list1"/>
    <dgm:cxn modelId="{FED09C94-AF6C-433E-8433-33C2FB2D1912}" srcId="{CD211A73-2247-4B69-BE02-07DA7FC0632B}" destId="{F77A95B5-5033-4F06-8588-2874B7F58ED0}" srcOrd="4" destOrd="0" parTransId="{38AC1CCB-E7FD-4842-86E0-CFEB78720FED}" sibTransId="{F83EA90C-0047-4352-AEEF-9BB570D705CE}"/>
    <dgm:cxn modelId="{F012E29E-64ED-47F8-B3F3-E684D227B903}" srcId="{CD211A73-2247-4B69-BE02-07DA7FC0632B}" destId="{110541C1-5F6A-4338-BC64-6228D89D3C7C}" srcOrd="3" destOrd="0" parTransId="{37A03307-544D-4368-9D47-E5F3BD8A2506}" sibTransId="{0FAFE5DC-5DC2-46D6-80E7-862D9EDF44CF}"/>
    <dgm:cxn modelId="{CC720A63-5312-41E8-AD02-425D0599C436}" type="presOf" srcId="{110541C1-5F6A-4338-BC64-6228D89D3C7C}" destId="{350B6EAC-402A-4855-837D-EE5EA5665112}" srcOrd="1" destOrd="0" presId="urn:microsoft.com/office/officeart/2005/8/layout/list1"/>
    <dgm:cxn modelId="{86C3E910-CE2E-4F93-AEC8-3A6999BB8A42}" type="presParOf" srcId="{1DA98397-8154-4674-8E2B-017BDA8D9540}" destId="{2D0BFAD6-AC1E-4E04-B1CB-67BE58101F19}" srcOrd="0" destOrd="0" presId="urn:microsoft.com/office/officeart/2005/8/layout/list1"/>
    <dgm:cxn modelId="{BD66FA00-7A92-4E51-A55A-983941207E03}" type="presParOf" srcId="{2D0BFAD6-AC1E-4E04-B1CB-67BE58101F19}" destId="{D6792721-9CF5-411F-BEA9-7ADB0F1393F7}" srcOrd="0" destOrd="0" presId="urn:microsoft.com/office/officeart/2005/8/layout/list1"/>
    <dgm:cxn modelId="{B447F5C7-A5FF-47B5-8B58-973EA800D8E6}" type="presParOf" srcId="{2D0BFAD6-AC1E-4E04-B1CB-67BE58101F19}" destId="{40E16648-91A2-4B4C-B0A5-2AF9F59DA535}" srcOrd="1" destOrd="0" presId="urn:microsoft.com/office/officeart/2005/8/layout/list1"/>
    <dgm:cxn modelId="{C3B04E61-50ED-4AF5-9C02-4EAC52D143A8}" type="presParOf" srcId="{1DA98397-8154-4674-8E2B-017BDA8D9540}" destId="{D7534239-7A06-48EF-82B3-97DA8B219DAC}" srcOrd="1" destOrd="0" presId="urn:microsoft.com/office/officeart/2005/8/layout/list1"/>
    <dgm:cxn modelId="{00ADC80C-2D9D-4AC7-9C05-0384CE5603DF}" type="presParOf" srcId="{1DA98397-8154-4674-8E2B-017BDA8D9540}" destId="{4A90EF79-0606-417B-A187-DD9D65605F35}" srcOrd="2" destOrd="0" presId="urn:microsoft.com/office/officeart/2005/8/layout/list1"/>
    <dgm:cxn modelId="{AE258D55-9756-4A9A-8B54-05D3102D928F}" type="presParOf" srcId="{1DA98397-8154-4674-8E2B-017BDA8D9540}" destId="{7077A449-9C79-40CC-AB84-12782179D717}" srcOrd="3" destOrd="0" presId="urn:microsoft.com/office/officeart/2005/8/layout/list1"/>
    <dgm:cxn modelId="{B0DBF7FD-4408-4BC7-839F-C2C3F3F189CD}" type="presParOf" srcId="{1DA98397-8154-4674-8E2B-017BDA8D9540}" destId="{9B79BE34-ADE4-4A33-86BA-4FC3014F3DED}" srcOrd="4" destOrd="0" presId="urn:microsoft.com/office/officeart/2005/8/layout/list1"/>
    <dgm:cxn modelId="{222D1990-2A34-48DB-8E0D-53E2540EF7E2}" type="presParOf" srcId="{9B79BE34-ADE4-4A33-86BA-4FC3014F3DED}" destId="{F5301420-0960-4B46-8149-B4A41C202A78}" srcOrd="0" destOrd="0" presId="urn:microsoft.com/office/officeart/2005/8/layout/list1"/>
    <dgm:cxn modelId="{A669430F-7B85-4BE5-B2E5-B0658B2DD278}" type="presParOf" srcId="{9B79BE34-ADE4-4A33-86BA-4FC3014F3DED}" destId="{20EC74AC-A5F5-4279-84C1-1A5658EB2CFC}" srcOrd="1" destOrd="0" presId="urn:microsoft.com/office/officeart/2005/8/layout/list1"/>
    <dgm:cxn modelId="{E6D49D5C-28E0-400D-A26A-872548275A60}" type="presParOf" srcId="{1DA98397-8154-4674-8E2B-017BDA8D9540}" destId="{A12013D9-4C8C-432D-9D76-3BE5CDDC72E6}" srcOrd="5" destOrd="0" presId="urn:microsoft.com/office/officeart/2005/8/layout/list1"/>
    <dgm:cxn modelId="{AC2E1551-5504-49B2-B721-158ED0674824}" type="presParOf" srcId="{1DA98397-8154-4674-8E2B-017BDA8D9540}" destId="{88132D1F-CECB-461C-99EE-0D4690D24BAE}" srcOrd="6" destOrd="0" presId="urn:microsoft.com/office/officeart/2005/8/layout/list1"/>
    <dgm:cxn modelId="{61D9F8B8-59FC-4D90-9866-28FC30D3173D}" type="presParOf" srcId="{1DA98397-8154-4674-8E2B-017BDA8D9540}" destId="{D0791941-53AD-4EBA-81D7-2E2811E2E955}" srcOrd="7" destOrd="0" presId="urn:microsoft.com/office/officeart/2005/8/layout/list1"/>
    <dgm:cxn modelId="{BEE92F46-B375-466F-BD1C-069D587A6A97}" type="presParOf" srcId="{1DA98397-8154-4674-8E2B-017BDA8D9540}" destId="{C9A9043C-62D2-4ED8-8B75-290F9A297B9C}" srcOrd="8" destOrd="0" presId="urn:microsoft.com/office/officeart/2005/8/layout/list1"/>
    <dgm:cxn modelId="{ECFF3909-CDF4-4278-B05A-1E83FD4CA1A3}" type="presParOf" srcId="{C9A9043C-62D2-4ED8-8B75-290F9A297B9C}" destId="{9B3269B7-63EE-4E2F-9E8D-601638941D45}" srcOrd="0" destOrd="0" presId="urn:microsoft.com/office/officeart/2005/8/layout/list1"/>
    <dgm:cxn modelId="{0DA0541D-2F5B-4A5D-AC6E-B50CEFB15E0E}" type="presParOf" srcId="{C9A9043C-62D2-4ED8-8B75-290F9A297B9C}" destId="{2D9B34FC-102B-4ACF-9B4A-CAF9288302D3}" srcOrd="1" destOrd="0" presId="urn:microsoft.com/office/officeart/2005/8/layout/list1"/>
    <dgm:cxn modelId="{BCFBB765-A1D9-425F-A35B-579A351C859B}" type="presParOf" srcId="{1DA98397-8154-4674-8E2B-017BDA8D9540}" destId="{3DEDA2F2-608D-4D79-A829-FA9A979A8F5A}" srcOrd="9" destOrd="0" presId="urn:microsoft.com/office/officeart/2005/8/layout/list1"/>
    <dgm:cxn modelId="{AE7D73E4-EDDB-45BD-B733-7689DB67F906}" type="presParOf" srcId="{1DA98397-8154-4674-8E2B-017BDA8D9540}" destId="{AEFFFBD4-9237-4A65-A7AA-30B847BEC15F}" srcOrd="10" destOrd="0" presId="urn:microsoft.com/office/officeart/2005/8/layout/list1"/>
    <dgm:cxn modelId="{E68816F2-9BF9-49FF-9918-FDD214264705}" type="presParOf" srcId="{1DA98397-8154-4674-8E2B-017BDA8D9540}" destId="{7068BEC7-CD62-4283-9A79-C2B5827FFE06}" srcOrd="11" destOrd="0" presId="urn:microsoft.com/office/officeart/2005/8/layout/list1"/>
    <dgm:cxn modelId="{431748A5-675A-47DA-949E-DBE7AF5BD728}" type="presParOf" srcId="{1DA98397-8154-4674-8E2B-017BDA8D9540}" destId="{7CB76482-F401-42CE-9197-D9FB03C7F40C}" srcOrd="12" destOrd="0" presId="urn:microsoft.com/office/officeart/2005/8/layout/list1"/>
    <dgm:cxn modelId="{48C15870-7220-46BE-9937-E32433A2651A}" type="presParOf" srcId="{7CB76482-F401-42CE-9197-D9FB03C7F40C}" destId="{19565348-CB84-4F7D-B671-BF7C93639936}" srcOrd="0" destOrd="0" presId="urn:microsoft.com/office/officeart/2005/8/layout/list1"/>
    <dgm:cxn modelId="{D232D979-B8BA-45A4-8997-B61196FA93DE}" type="presParOf" srcId="{7CB76482-F401-42CE-9197-D9FB03C7F40C}" destId="{350B6EAC-402A-4855-837D-EE5EA5665112}" srcOrd="1" destOrd="0" presId="urn:microsoft.com/office/officeart/2005/8/layout/list1"/>
    <dgm:cxn modelId="{58E58AA3-7EE7-4606-BF95-E20E11598D46}" type="presParOf" srcId="{1DA98397-8154-4674-8E2B-017BDA8D9540}" destId="{F91C5DC7-1FB8-4102-BAD0-105D19921A95}" srcOrd="13" destOrd="0" presId="urn:microsoft.com/office/officeart/2005/8/layout/list1"/>
    <dgm:cxn modelId="{A84754B2-157B-4D94-8379-908E94CDE63D}" type="presParOf" srcId="{1DA98397-8154-4674-8E2B-017BDA8D9540}" destId="{BA273F9A-4206-4DC1-A3AB-FC09A7C7DD95}" srcOrd="14" destOrd="0" presId="urn:microsoft.com/office/officeart/2005/8/layout/list1"/>
    <dgm:cxn modelId="{8155FEE9-3A65-42D2-A859-E40B9E96734D}" type="presParOf" srcId="{1DA98397-8154-4674-8E2B-017BDA8D9540}" destId="{A5A9A383-794B-4B97-A4E0-65FC61262C90}" srcOrd="15" destOrd="0" presId="urn:microsoft.com/office/officeart/2005/8/layout/list1"/>
    <dgm:cxn modelId="{623F2DE1-DEB0-485C-9299-36884DC13542}" type="presParOf" srcId="{1DA98397-8154-4674-8E2B-017BDA8D9540}" destId="{5A0A6F15-F53C-4C35-86DA-3E672BDA341F}" srcOrd="16" destOrd="0" presId="urn:microsoft.com/office/officeart/2005/8/layout/list1"/>
    <dgm:cxn modelId="{25A759CE-DC31-46F6-A9AB-0CEC32A56894}" type="presParOf" srcId="{5A0A6F15-F53C-4C35-86DA-3E672BDA341F}" destId="{17C9C0BC-DE43-48BC-B521-A7BE7A4D8F6C}" srcOrd="0" destOrd="0" presId="urn:microsoft.com/office/officeart/2005/8/layout/list1"/>
    <dgm:cxn modelId="{2B9B1814-A396-4D77-A475-ECEE13ABF2B0}" type="presParOf" srcId="{5A0A6F15-F53C-4C35-86DA-3E672BDA341F}" destId="{F3D7639D-B85F-4B56-83F9-9DB383DA2149}" srcOrd="1" destOrd="0" presId="urn:microsoft.com/office/officeart/2005/8/layout/list1"/>
    <dgm:cxn modelId="{C1F1CBA6-76E6-4DBE-B0E6-88B8EE1C1DCC}" type="presParOf" srcId="{1DA98397-8154-4674-8E2B-017BDA8D9540}" destId="{6009F457-BB3A-490B-A51C-B8223C83CA8C}" srcOrd="17" destOrd="0" presId="urn:microsoft.com/office/officeart/2005/8/layout/list1"/>
    <dgm:cxn modelId="{39E9F5C7-D9B3-4CA5-82C5-F2BF5A5C646F}" type="presParOf" srcId="{1DA98397-8154-4674-8E2B-017BDA8D9540}" destId="{5E6B1511-4626-45C8-BF3E-D4A38E709E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91F36-68A5-4480-811A-6CFBDF260DD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5B93B-3FE6-4BA0-AF3B-77601B080AB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DAE007DB-8030-47CE-B49B-7667C92B610E}" type="parTrans" cxnId="{94533752-5309-41BF-B095-522F93449F90}">
      <dgm:prSet/>
      <dgm:spPr/>
      <dgm:t>
        <a:bodyPr/>
        <a:lstStyle/>
        <a:p>
          <a:endParaRPr lang="ru-RU"/>
        </a:p>
      </dgm:t>
    </dgm:pt>
    <dgm:pt modelId="{9785C94F-2E75-4CA9-B905-77ED58098ABD}" type="sibTrans" cxnId="{94533752-5309-41BF-B095-522F93449F90}">
      <dgm:prSet/>
      <dgm:spPr/>
      <dgm:t>
        <a:bodyPr/>
        <a:lstStyle/>
        <a:p>
          <a:endParaRPr lang="ru-RU"/>
        </a:p>
      </dgm:t>
    </dgm:pt>
    <dgm:pt modelId="{142D2EAB-07CD-46E0-987C-186D285F32E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175F8896-2958-43B9-9381-933594E58614}" type="parTrans" cxnId="{31063230-4619-466A-81BE-0B1E5D5F0B12}">
      <dgm:prSet/>
      <dgm:spPr/>
      <dgm:t>
        <a:bodyPr/>
        <a:lstStyle/>
        <a:p>
          <a:endParaRPr lang="ru-RU"/>
        </a:p>
      </dgm:t>
    </dgm:pt>
    <dgm:pt modelId="{2C2B4147-DB04-4B01-84C1-8AF6A1A34FF1}" type="sibTrans" cxnId="{31063230-4619-466A-81BE-0B1E5D5F0B12}">
      <dgm:prSet/>
      <dgm:spPr/>
      <dgm:t>
        <a:bodyPr/>
        <a:lstStyle/>
        <a:p>
          <a:endParaRPr lang="ru-RU"/>
        </a:p>
      </dgm:t>
    </dgm:pt>
    <dgm:pt modelId="{0485890E-A135-460A-A1F6-9AADC9B5F23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330FC456-A587-4368-AE21-F14B14D51C85}" type="parTrans" cxnId="{382AB097-86A0-4D8D-BF7F-5328358F273A}">
      <dgm:prSet/>
      <dgm:spPr/>
      <dgm:t>
        <a:bodyPr/>
        <a:lstStyle/>
        <a:p>
          <a:endParaRPr lang="ru-RU"/>
        </a:p>
      </dgm:t>
    </dgm:pt>
    <dgm:pt modelId="{6642B9A3-1017-4EF4-AE1D-267E12368F6A}" type="sibTrans" cxnId="{382AB097-86A0-4D8D-BF7F-5328358F273A}">
      <dgm:prSet/>
      <dgm:spPr/>
      <dgm:t>
        <a:bodyPr/>
        <a:lstStyle/>
        <a:p>
          <a:endParaRPr lang="ru-RU"/>
        </a:p>
      </dgm:t>
    </dgm:pt>
    <dgm:pt modelId="{A5D9FA5D-8A2E-4219-80E9-87452D528A8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Среда</a:t>
          </a:r>
          <a:endParaRPr lang="ru-RU" dirty="0"/>
        </a:p>
      </dgm:t>
    </dgm:pt>
    <dgm:pt modelId="{28F4658B-CEB9-441B-A147-C202AF5A9D79}" type="parTrans" cxnId="{ADC9CF63-47FB-49C8-B637-39E36E474063}">
      <dgm:prSet/>
      <dgm:spPr/>
      <dgm:t>
        <a:bodyPr/>
        <a:lstStyle/>
        <a:p>
          <a:endParaRPr lang="ru-RU"/>
        </a:p>
      </dgm:t>
    </dgm:pt>
    <dgm:pt modelId="{F62A1B85-2FFF-4004-B689-2582B2C92933}" type="sibTrans" cxnId="{ADC9CF63-47FB-49C8-B637-39E36E474063}">
      <dgm:prSet/>
      <dgm:spPr/>
      <dgm:t>
        <a:bodyPr/>
        <a:lstStyle/>
        <a:p>
          <a:endParaRPr lang="ru-RU"/>
        </a:p>
      </dgm:t>
    </dgm:pt>
    <dgm:pt modelId="{67C37239-CE75-4730-98F8-CCEB62B44632}" type="pres">
      <dgm:prSet presAssocID="{8E091F36-68A5-4480-811A-6CFBDF260DD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4C5DA-B910-4958-B116-4401EBF8AB81}" type="pres">
      <dgm:prSet presAssocID="{8E091F36-68A5-4480-811A-6CFBDF260DD0}" presName="diamond" presStyleLbl="bgShp" presStyleIdx="0" presStyleCnt="1" custScaleX="140008" custLinFactNeighborX="0" custLinFactNeighborY="-959"/>
      <dgm:spPr/>
    </dgm:pt>
    <dgm:pt modelId="{5E16E29B-9E07-4DC2-A42F-C4A89BA7E060}" type="pres">
      <dgm:prSet presAssocID="{8E091F36-68A5-4480-811A-6CFBDF260DD0}" presName="quad1" presStyleLbl="node1" presStyleIdx="0" presStyleCnt="4" custScaleY="71338" custLinFactNeighborX="50813" custLinFactNeighborY="-41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97D6-E60E-472A-8CFF-40D929A5B7E9}" type="pres">
      <dgm:prSet presAssocID="{8E091F36-68A5-4480-811A-6CFBDF260DD0}" presName="quad2" presStyleLbl="node1" presStyleIdx="1" presStyleCnt="4" custScaleY="59205" custLinFactNeighborX="89982" custLinFactNeighborY="50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52B0C-C643-45B3-9812-AD40E02951ED}" type="pres">
      <dgm:prSet presAssocID="{8E091F36-68A5-4480-811A-6CFBDF260DD0}" presName="quad3" presStyleLbl="node1" presStyleIdx="2" presStyleCnt="4" custScaleY="59205" custLinFactNeighborX="-96048" custLinFactNeighborY="-57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A1385-F40E-4D9D-99B5-A02A769227A3}" type="pres">
      <dgm:prSet presAssocID="{8E091F36-68A5-4480-811A-6CFBDF260DD0}" presName="quad4" presStyleLbl="node1" presStyleIdx="3" presStyleCnt="4" custScaleY="67364" custLinFactNeighborX="-53846" custLinFactNeighborY="44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63230-4619-466A-81BE-0B1E5D5F0B12}" srcId="{8E091F36-68A5-4480-811A-6CFBDF260DD0}" destId="{142D2EAB-07CD-46E0-987C-186D285F32E5}" srcOrd="1" destOrd="0" parTransId="{175F8896-2958-43B9-9381-933594E58614}" sibTransId="{2C2B4147-DB04-4B01-84C1-8AF6A1A34FF1}"/>
    <dgm:cxn modelId="{0C4F15D4-3AD4-4380-B26A-FBEFFA649AEC}" type="presOf" srcId="{6B65B93B-3FE6-4BA0-AF3B-77601B080AB3}" destId="{5E16E29B-9E07-4DC2-A42F-C4A89BA7E060}" srcOrd="0" destOrd="0" presId="urn:microsoft.com/office/officeart/2005/8/layout/matrix3"/>
    <dgm:cxn modelId="{3ED0BD6E-F88B-4556-9873-1EAE22DEE293}" type="presOf" srcId="{0485890E-A135-460A-A1F6-9AADC9B5F23B}" destId="{2B352B0C-C643-45B3-9812-AD40E02951ED}" srcOrd="0" destOrd="0" presId="urn:microsoft.com/office/officeart/2005/8/layout/matrix3"/>
    <dgm:cxn modelId="{ADC9CF63-47FB-49C8-B637-39E36E474063}" srcId="{8E091F36-68A5-4480-811A-6CFBDF260DD0}" destId="{A5D9FA5D-8A2E-4219-80E9-87452D528A84}" srcOrd="3" destOrd="0" parTransId="{28F4658B-CEB9-441B-A147-C202AF5A9D79}" sibTransId="{F62A1B85-2FFF-4004-B689-2582B2C92933}"/>
    <dgm:cxn modelId="{C107752E-099F-4F80-830A-5FD48499FFBF}" type="presOf" srcId="{A5D9FA5D-8A2E-4219-80E9-87452D528A84}" destId="{E21A1385-F40E-4D9D-99B5-A02A769227A3}" srcOrd="0" destOrd="0" presId="urn:microsoft.com/office/officeart/2005/8/layout/matrix3"/>
    <dgm:cxn modelId="{D3794ADA-7BA4-4B80-9741-093D811CF08E}" type="presOf" srcId="{142D2EAB-07CD-46E0-987C-186D285F32E5}" destId="{857397D6-E60E-472A-8CFF-40D929A5B7E9}" srcOrd="0" destOrd="0" presId="urn:microsoft.com/office/officeart/2005/8/layout/matrix3"/>
    <dgm:cxn modelId="{BB4A26D7-39F3-4E41-AC3B-A7D0789BA0C7}" type="presOf" srcId="{8E091F36-68A5-4480-811A-6CFBDF260DD0}" destId="{67C37239-CE75-4730-98F8-CCEB62B44632}" srcOrd="0" destOrd="0" presId="urn:microsoft.com/office/officeart/2005/8/layout/matrix3"/>
    <dgm:cxn modelId="{382AB097-86A0-4D8D-BF7F-5328358F273A}" srcId="{8E091F36-68A5-4480-811A-6CFBDF260DD0}" destId="{0485890E-A135-460A-A1F6-9AADC9B5F23B}" srcOrd="2" destOrd="0" parTransId="{330FC456-A587-4368-AE21-F14B14D51C85}" sibTransId="{6642B9A3-1017-4EF4-AE1D-267E12368F6A}"/>
    <dgm:cxn modelId="{94533752-5309-41BF-B095-522F93449F90}" srcId="{8E091F36-68A5-4480-811A-6CFBDF260DD0}" destId="{6B65B93B-3FE6-4BA0-AF3B-77601B080AB3}" srcOrd="0" destOrd="0" parTransId="{DAE007DB-8030-47CE-B49B-7667C92B610E}" sibTransId="{9785C94F-2E75-4CA9-B905-77ED58098ABD}"/>
    <dgm:cxn modelId="{C356A6B3-0727-4261-9019-F66583CCFFB7}" type="presParOf" srcId="{67C37239-CE75-4730-98F8-CCEB62B44632}" destId="{4794C5DA-B910-4958-B116-4401EBF8AB81}" srcOrd="0" destOrd="0" presId="urn:microsoft.com/office/officeart/2005/8/layout/matrix3"/>
    <dgm:cxn modelId="{63379E0B-03E6-4439-B30F-6EE3B4356197}" type="presParOf" srcId="{67C37239-CE75-4730-98F8-CCEB62B44632}" destId="{5E16E29B-9E07-4DC2-A42F-C4A89BA7E060}" srcOrd="1" destOrd="0" presId="urn:microsoft.com/office/officeart/2005/8/layout/matrix3"/>
    <dgm:cxn modelId="{869AC888-EBB3-4F3D-9F13-E902A024641E}" type="presParOf" srcId="{67C37239-CE75-4730-98F8-CCEB62B44632}" destId="{857397D6-E60E-472A-8CFF-40D929A5B7E9}" srcOrd="2" destOrd="0" presId="urn:microsoft.com/office/officeart/2005/8/layout/matrix3"/>
    <dgm:cxn modelId="{13AA665A-F779-4555-9CD7-6ED167DD6681}" type="presParOf" srcId="{67C37239-CE75-4730-98F8-CCEB62B44632}" destId="{2B352B0C-C643-45B3-9812-AD40E02951ED}" srcOrd="3" destOrd="0" presId="urn:microsoft.com/office/officeart/2005/8/layout/matrix3"/>
    <dgm:cxn modelId="{AE86C754-7485-42E0-A0E9-5530FAF7212A}" type="presParOf" srcId="{67C37239-CE75-4730-98F8-CCEB62B44632}" destId="{E21A1385-F40E-4D9D-99B5-A02A769227A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0EF79-0606-417B-A187-DD9D65605F35}">
      <dsp:nvSpPr>
        <dsp:cNvPr id="0" name=""/>
        <dsp:cNvSpPr/>
      </dsp:nvSpPr>
      <dsp:spPr>
        <a:xfrm>
          <a:off x="0" y="361736"/>
          <a:ext cx="72728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16648-91A2-4B4C-B0A5-2AF9F59DA535}">
      <dsp:nvSpPr>
        <dsp:cNvPr id="0" name=""/>
        <dsp:cNvSpPr/>
      </dsp:nvSpPr>
      <dsp:spPr>
        <a:xfrm>
          <a:off x="363640" y="7496"/>
          <a:ext cx="5090965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Возраст ребенка </a:t>
          </a:r>
          <a:endParaRPr lang="ru-RU" sz="2800" kern="1200" dirty="0"/>
        </a:p>
      </dsp:txBody>
      <dsp:txXfrm>
        <a:off x="398225" y="42081"/>
        <a:ext cx="5021795" cy="639310"/>
      </dsp:txXfrm>
    </dsp:sp>
    <dsp:sp modelId="{88132D1F-CECB-461C-99EE-0D4690D24BAE}">
      <dsp:nvSpPr>
        <dsp:cNvPr id="0" name=""/>
        <dsp:cNvSpPr/>
      </dsp:nvSpPr>
      <dsp:spPr>
        <a:xfrm>
          <a:off x="0" y="1450376"/>
          <a:ext cx="72728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74AC-A5F5-4279-84C1-1A5658EB2CFC}">
      <dsp:nvSpPr>
        <dsp:cNvPr id="0" name=""/>
        <dsp:cNvSpPr/>
      </dsp:nvSpPr>
      <dsp:spPr>
        <a:xfrm>
          <a:off x="363640" y="1096136"/>
          <a:ext cx="5090965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Индивидуальные физиологические и психологические особенности</a:t>
          </a:r>
          <a:endParaRPr lang="ru-RU" sz="2000" kern="1200" dirty="0"/>
        </a:p>
      </dsp:txBody>
      <dsp:txXfrm>
        <a:off x="398225" y="1130721"/>
        <a:ext cx="5021795" cy="639310"/>
      </dsp:txXfrm>
    </dsp:sp>
    <dsp:sp modelId="{AEFFFBD4-9237-4A65-A7AA-30B847BEC15F}">
      <dsp:nvSpPr>
        <dsp:cNvPr id="0" name=""/>
        <dsp:cNvSpPr/>
      </dsp:nvSpPr>
      <dsp:spPr>
        <a:xfrm>
          <a:off x="0" y="2539016"/>
          <a:ext cx="72728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B34FC-102B-4ACF-9B4A-CAF9288302D3}">
      <dsp:nvSpPr>
        <dsp:cNvPr id="0" name=""/>
        <dsp:cNvSpPr/>
      </dsp:nvSpPr>
      <dsp:spPr>
        <a:xfrm>
          <a:off x="363640" y="2184776"/>
          <a:ext cx="5090965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Функциональное состояние организма в данный момент</a:t>
          </a:r>
          <a:endParaRPr lang="ru-RU" sz="2400" kern="1200" dirty="0"/>
        </a:p>
      </dsp:txBody>
      <dsp:txXfrm>
        <a:off x="398225" y="2219361"/>
        <a:ext cx="5021795" cy="639310"/>
      </dsp:txXfrm>
    </dsp:sp>
    <dsp:sp modelId="{BA273F9A-4206-4DC1-A3AB-FC09A7C7DD95}">
      <dsp:nvSpPr>
        <dsp:cNvPr id="0" name=""/>
        <dsp:cNvSpPr/>
      </dsp:nvSpPr>
      <dsp:spPr>
        <a:xfrm>
          <a:off x="0" y="3627655"/>
          <a:ext cx="72728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B6EAC-402A-4855-837D-EE5EA5665112}">
      <dsp:nvSpPr>
        <dsp:cNvPr id="0" name=""/>
        <dsp:cNvSpPr/>
      </dsp:nvSpPr>
      <dsp:spPr>
        <a:xfrm>
          <a:off x="363640" y="3273416"/>
          <a:ext cx="5090965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Воспитание </a:t>
          </a:r>
          <a:endParaRPr lang="ru-RU" sz="2800" kern="1200" dirty="0"/>
        </a:p>
      </dsp:txBody>
      <dsp:txXfrm>
        <a:off x="398225" y="3308001"/>
        <a:ext cx="5021795" cy="639310"/>
      </dsp:txXfrm>
    </dsp:sp>
    <dsp:sp modelId="{5E6B1511-4626-45C8-BF3E-D4A38E709E4C}">
      <dsp:nvSpPr>
        <dsp:cNvPr id="0" name=""/>
        <dsp:cNvSpPr/>
      </dsp:nvSpPr>
      <dsp:spPr>
        <a:xfrm>
          <a:off x="0" y="4716295"/>
          <a:ext cx="727280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7639D-B85F-4B56-83F9-9DB383DA2149}">
      <dsp:nvSpPr>
        <dsp:cNvPr id="0" name=""/>
        <dsp:cNvSpPr/>
      </dsp:nvSpPr>
      <dsp:spPr>
        <a:xfrm>
          <a:off x="363640" y="4362055"/>
          <a:ext cx="5090965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Пример поведения родителей</a:t>
          </a:r>
          <a:endParaRPr lang="ru-RU" sz="2400" kern="1200" dirty="0"/>
        </a:p>
      </dsp:txBody>
      <dsp:txXfrm>
        <a:off x="398225" y="4396640"/>
        <a:ext cx="5021795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4C5DA-B910-4958-B116-4401EBF8AB81}">
      <dsp:nvSpPr>
        <dsp:cNvPr id="0" name=""/>
        <dsp:cNvSpPr/>
      </dsp:nvSpPr>
      <dsp:spPr>
        <a:xfrm>
          <a:off x="946444" y="0"/>
          <a:ext cx="6336710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6E29B-9E07-4DC2-A42F-C4A89BA7E060}">
      <dsp:nvSpPr>
        <dsp:cNvPr id="0" name=""/>
        <dsp:cNvSpPr/>
      </dsp:nvSpPr>
      <dsp:spPr>
        <a:xfrm>
          <a:off x="3178698" y="0"/>
          <a:ext cx="1765125" cy="125920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Ребенок</a:t>
          </a:r>
          <a:endParaRPr lang="ru-RU" sz="2600" kern="1200" dirty="0"/>
        </a:p>
      </dsp:txBody>
      <dsp:txXfrm>
        <a:off x="3240167" y="61469"/>
        <a:ext cx="1642187" cy="1136267"/>
      </dsp:txXfrm>
    </dsp:sp>
    <dsp:sp modelId="{857397D6-E60E-472A-8CFF-40D929A5B7E9}">
      <dsp:nvSpPr>
        <dsp:cNvPr id="0" name=""/>
        <dsp:cNvSpPr/>
      </dsp:nvSpPr>
      <dsp:spPr>
        <a:xfrm>
          <a:off x="5770984" y="1684785"/>
          <a:ext cx="1765125" cy="104504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Родители</a:t>
          </a:r>
          <a:endParaRPr lang="ru-RU" sz="2600" kern="1200" dirty="0"/>
        </a:p>
      </dsp:txBody>
      <dsp:txXfrm>
        <a:off x="5821999" y="1735800"/>
        <a:ext cx="1663095" cy="943012"/>
      </dsp:txXfrm>
    </dsp:sp>
    <dsp:sp modelId="{2B352B0C-C643-45B3-9812-AD40E02951ED}">
      <dsp:nvSpPr>
        <dsp:cNvPr id="0" name=""/>
        <dsp:cNvSpPr/>
      </dsp:nvSpPr>
      <dsp:spPr>
        <a:xfrm>
          <a:off x="586417" y="1684790"/>
          <a:ext cx="1765125" cy="104504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Учитель</a:t>
          </a:r>
          <a:endParaRPr lang="ru-RU" sz="2600" kern="1200" dirty="0"/>
        </a:p>
      </dsp:txBody>
      <dsp:txXfrm>
        <a:off x="637432" y="1735805"/>
        <a:ext cx="1663095" cy="943012"/>
      </dsp:txXfrm>
    </dsp:sp>
    <dsp:sp modelId="{E21A1385-F40E-4D9D-99B5-A02A769227A3}">
      <dsp:nvSpPr>
        <dsp:cNvPr id="0" name=""/>
        <dsp:cNvSpPr/>
      </dsp:nvSpPr>
      <dsp:spPr>
        <a:xfrm>
          <a:off x="3232239" y="3336903"/>
          <a:ext cx="1765125" cy="118905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Среда</a:t>
          </a:r>
          <a:endParaRPr lang="ru-RU" sz="2600" kern="1200" dirty="0"/>
        </a:p>
      </dsp:txBody>
      <dsp:txXfrm>
        <a:off x="3290284" y="3394948"/>
        <a:ext cx="1649035" cy="107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FB58-FB76-47F0-989F-C6178B911184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DF768-A61D-49A7-B1E1-13F564BE3A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F768-A61D-49A7-B1E1-13F564BE3A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0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DF768-A61D-49A7-B1E1-13F564BE3A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4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08170" y="-171400"/>
            <a:ext cx="7772400" cy="3195787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Возрастные особенности поведения детей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как участников дорожного движения»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(Памятка для родителей.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 должны знать взрослые о своем ребенке?)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72066" y="4714884"/>
            <a:ext cx="3643338" cy="2000264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Куракина Елена Юрьевна, к.п.н., педагог-психолог, декан факультета содержания и методики обучения КОИРО</a:t>
            </a:r>
          </a:p>
          <a:p>
            <a:pPr algn="l"/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3244472" cy="402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Психофизиологические особенности поведения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дороге подростка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4824536" cy="5661248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«чувство взрослости»,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которое часто проявляется в беспечности и рассеянности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поверхностное, несерьезное, нигилистическое отношение к соблюдению Правил дорожного движения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«отвлекающее  поведение»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(отправка смс, чтение, прослушивание музыки, просмотр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фильмов,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разговоры с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друзьями) 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«отвлекающее управление»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(велосипед, скутер, мопед)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коллективная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ориентация, т.е.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подражание тому, как ведут себя другие).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32" y="4096324"/>
            <a:ext cx="3533751" cy="235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health-fitnes.ru/cimg/2015/041123/26487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84" y="1196751"/>
            <a:ext cx="3529796" cy="264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Памятка родителям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«Обеспечение безопасности детей»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692696"/>
            <a:ext cx="8136904" cy="5976664"/>
          </a:xfrm>
        </p:spPr>
        <p:txBody>
          <a:bodyPr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Сохранение </a:t>
            </a:r>
            <a:r>
              <a:rPr lang="ru-RU" sz="1400" b="1" dirty="0">
                <a:solidFill>
                  <a:srgbClr val="C00000"/>
                </a:solidFill>
              </a:rPr>
              <a:t>жизни и здоровья детей – главная обязанность взрослых.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Подавайте детям собственный пример </a:t>
            </a:r>
            <a:r>
              <a:rPr lang="ru-RU" sz="1400" b="1" dirty="0">
                <a:solidFill>
                  <a:srgbClr val="002060"/>
                </a:solidFill>
              </a:rPr>
              <a:t>правильного поведения в быту, на улицах и дорогах города.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формируйте у детей </a:t>
            </a:r>
            <a:r>
              <a:rPr lang="ru-RU" sz="1400" b="1" dirty="0">
                <a:solidFill>
                  <a:srgbClr val="C00000"/>
                </a:solidFill>
              </a:rPr>
              <a:t>навыки обеспечения личной безопасности</a:t>
            </a:r>
            <a:r>
              <a:rPr lang="ru-RU" sz="1400" b="1" dirty="0">
                <a:solidFill>
                  <a:srgbClr val="002060"/>
                </a:solidFill>
              </a:rPr>
              <a:t>;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проведите с детьми с детьми </a:t>
            </a:r>
            <a:r>
              <a:rPr lang="ru-RU" sz="1400" b="1" dirty="0">
                <a:solidFill>
                  <a:srgbClr val="C00000"/>
                </a:solidFill>
              </a:rPr>
              <a:t>индивидуальные беседы</a:t>
            </a:r>
            <a:r>
              <a:rPr lang="ru-RU" sz="1400" b="1" dirty="0">
                <a:solidFill>
                  <a:srgbClr val="002060"/>
                </a:solidFill>
              </a:rPr>
              <a:t>, объяснив важные правила, соблюдение которых поможет сохранить жизнь;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решите </a:t>
            </a:r>
            <a:r>
              <a:rPr lang="ru-RU" sz="1400" b="1" dirty="0">
                <a:solidFill>
                  <a:srgbClr val="C00000"/>
                </a:solidFill>
              </a:rPr>
              <a:t>проблему свободного времени </a:t>
            </a:r>
            <a:r>
              <a:rPr lang="ru-RU" sz="1400" b="1" dirty="0">
                <a:solidFill>
                  <a:srgbClr val="002060"/>
                </a:solidFill>
              </a:rPr>
              <a:t>детей;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постоянно </a:t>
            </a:r>
            <a:r>
              <a:rPr lang="ru-RU" sz="1400" b="1" dirty="0">
                <a:solidFill>
                  <a:srgbClr val="C00000"/>
                </a:solidFill>
              </a:rPr>
              <a:t>будьте в курсе, где и с кем ваш ребёнок,</a:t>
            </a:r>
            <a:r>
              <a:rPr lang="ru-RU" sz="1400" b="1" dirty="0">
                <a:solidFill>
                  <a:srgbClr val="002060"/>
                </a:solidFill>
              </a:rPr>
              <a:t> контролируйте место </a:t>
            </a:r>
            <a:r>
              <a:rPr lang="ru-RU" sz="1400" b="1" dirty="0" smtClean="0">
                <a:solidFill>
                  <a:srgbClr val="002060"/>
                </a:solidFill>
              </a:rPr>
              <a:t>пребывания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чтобы не стать жертвой или виновником дорожно-транспортного происшествия, </a:t>
            </a:r>
            <a:r>
              <a:rPr lang="ru-RU" sz="1400" b="1" dirty="0">
                <a:solidFill>
                  <a:srgbClr val="C00000"/>
                </a:solidFill>
              </a:rPr>
              <a:t>обучите детей правилам дорожного движения</a:t>
            </a:r>
            <a:r>
              <a:rPr lang="ru-RU" sz="1400" b="1" dirty="0">
                <a:solidFill>
                  <a:srgbClr val="002060"/>
                </a:solidFill>
              </a:rPr>
              <a:t>, научите их быть предельно внимательными на дороге и в общественном транспорте;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проявляйте осторожность и </a:t>
            </a:r>
            <a:r>
              <a:rPr lang="ru-RU" sz="1400" b="1" dirty="0">
                <a:solidFill>
                  <a:srgbClr val="C00000"/>
                </a:solidFill>
              </a:rPr>
              <a:t>соблюдайте все требования безопасности</a:t>
            </a:r>
            <a:r>
              <a:rPr lang="ru-RU" sz="1400" b="1" dirty="0">
                <a:solidFill>
                  <a:srgbClr val="002060"/>
                </a:solidFill>
              </a:rPr>
              <a:t>, находясь с детьми на игровой или спортивной площадке;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Помните, что от природы дети беспечны и доверчивы. Внимание у детей бывает рассеянным. Поэтому, чем чаще вы напоминаете ребёнку несложные правила поведения, тем больше вероятность, что он их запомнит, и будет применять. Вы должны </a:t>
            </a:r>
            <a:r>
              <a:rPr lang="ru-RU" sz="1400" b="1" dirty="0">
                <a:solidFill>
                  <a:srgbClr val="C00000"/>
                </a:solidFill>
              </a:rPr>
              <a:t>регулярно их напоминать.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11058"/>
            <a:ext cx="3543455" cy="195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10333"/>
            <a:ext cx="3168353" cy="196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3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136904" cy="229026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Дорогие родители!!!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Любите и берегите своих детей!!!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Помните, что ответственность за жизнь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здоровье ребенка несете именно Вы!!!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Жизнь и здоровье ребенка в Ваших руках!!!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492896"/>
            <a:ext cx="5688824" cy="37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8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141763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Факторы, влияющие на поведение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ребенка </a:t>
            </a:r>
            <a:r>
              <a:rPr lang="ru-RU" sz="2400" b="1" dirty="0">
                <a:solidFill>
                  <a:srgbClr val="C00000"/>
                </a:solidFill>
              </a:rPr>
              <a:t>на дороге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19672" y="1268760"/>
          <a:ext cx="72728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7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Схема взаимодействия учителя, родителей и социально-педагогической среды  в процессе  обучения ребенка  безопасному поведению на дороге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2843808" y="3645024"/>
            <a:ext cx="33123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43808" y="4005064"/>
            <a:ext cx="338437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39752" y="2420888"/>
            <a:ext cx="1224136" cy="864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35696" y="1883966"/>
            <a:ext cx="1800200" cy="13290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436096" y="2238326"/>
            <a:ext cx="1368152" cy="1010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5441268" y="1883966"/>
            <a:ext cx="1939044" cy="14010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518448" y="4365104"/>
            <a:ext cx="1429816" cy="1080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36096" y="4365104"/>
            <a:ext cx="2088232" cy="1512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2195736" y="4365104"/>
            <a:ext cx="1440160" cy="1080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63688" y="4365104"/>
            <a:ext cx="1944216" cy="1512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0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85723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Возрастные особенности дошкольников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как участников дорожного движения (3-7 лет)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5616624" cy="559097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1. Дети иначе, чем взрослые,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переходят через дорогу.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Они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начинают наблюдение, только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подойдя  к краю дороги или уже находясь на ней.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 дошкольников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«туннельное зрение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 они смотрят  в одном направлении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Обзор ребенком окружающей обстановки ограничен его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ростом 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Поле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зрения ребенка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20-25% меньше, чем у взрослого.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4. Плохо распознают источники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звуков, и не могут определить на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каком расстоянии находится 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автомобиль.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512748" cy="252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404"/>
            <a:ext cx="3529667" cy="235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z="18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Возрастные особенности дошкольников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как участников дорожного движения (продолжение)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71600" y="1196752"/>
            <a:ext cx="4896544" cy="5375520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5.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умеют отличать, что доедет до них быстрее велосипед или машина.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Не могут мгновенно отреагировать на оклик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7. Реакция у ребен</a:t>
            </a:r>
            <a:r>
              <a:rPr lang="ru-RU" sz="2000" b="1" dirty="0" smtClean="0">
                <a:solidFill>
                  <a:srgbClr val="002060"/>
                </a:solidFill>
              </a:rPr>
              <a:t>ка более замедленная.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8. Снижено чувство собственной безопасности.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9. Детям, свойственна коллективная ориентация (вести себя так же, как и другие и в первую очередь, как родители). </a:t>
            </a:r>
          </a:p>
          <a:p>
            <a:endParaRPr lang="ru-RU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04" y="1081070"/>
            <a:ext cx="3210845" cy="234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24" y="3933056"/>
            <a:ext cx="334419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930424" cy="579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3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864096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Возрастные особенности младших школьников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как участников дорожного движения  (7-10 лет)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278855"/>
              </p:ext>
            </p:extLst>
          </p:nvPr>
        </p:nvGraphicFramePr>
        <p:xfrm>
          <a:off x="1043608" y="908721"/>
          <a:ext cx="7920880" cy="354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688632"/>
              </a:tblGrid>
              <a:tr h="582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ДДТТ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поведения ребёнка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2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или иная увлечённость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 развитое переключение внимания, недостаточно развито чувство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опасности,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потребность в новых впечатлениях и чрезмерная увлеченность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320759">
                <a:tc>
                  <a:txBody>
                    <a:bodyPr/>
                    <a:lstStyle/>
                    <a:p>
                      <a:pPr algn="l"/>
                      <a:endParaRPr lang="ru-RU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Непредсказуемое поведение на дороге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Неразвитое произвольное поведение,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импульсивность,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неумение прогнозировать дорожную обстановку.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Несформированное логическое мышление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Яркие негативные состояния (испуг, страх, боязнь)</a:t>
                      </a:r>
                    </a:p>
                  </a:txBody>
                  <a:tcPr/>
                </a:tc>
              </a:tr>
              <a:tr h="839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замечают приближающийся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Суженное восприятие, рассеянное внимание, неразвитое боковое зрение, сниженная ориентировка на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дороге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92275"/>
            <a:ext cx="3462084" cy="216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3" y="4665902"/>
            <a:ext cx="331374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Возрастные особенности младших школьников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как участников дорожного движения  (7-10 лет</a:t>
            </a:r>
            <a:r>
              <a:rPr lang="ru-RU" sz="2000" b="1" dirty="0" smtClean="0">
                <a:solidFill>
                  <a:srgbClr val="C00000"/>
                </a:solidFill>
              </a:rPr>
              <a:t>) (продолжение)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96553"/>
              </p:ext>
            </p:extLst>
          </p:nvPr>
        </p:nvGraphicFramePr>
        <p:xfrm>
          <a:off x="1043608" y="1124744"/>
          <a:ext cx="7848872" cy="3229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830"/>
                <a:gridCol w="4891042"/>
              </a:tblGrid>
              <a:tr h="447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ДДТТ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поведения ребёнка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30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проезжей части в неустановленном месте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Неосознанное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подражание</a:t>
                      </a: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нарушающим ПДД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взрос­лым</a:t>
                      </a: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чаще всего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992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Снижение бдительности после уроков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функционального состояния многих систем организма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80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Езда на велосипедах, роликовых коньках по проезжей части дороги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Незнание ПДД,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правосознания</a:t>
                      </a: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также низкий уровень правосознания 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3349420" cy="223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8" y="4346494"/>
            <a:ext cx="3707904" cy="227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Психофизиологические особенности поведения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на дороге подростка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404664"/>
            <a:ext cx="4608512" cy="6264696"/>
          </a:xfrm>
        </p:spPr>
        <p:txBody>
          <a:bodyPr/>
          <a:lstStyle/>
          <a:p>
            <a:r>
              <a:rPr lang="ru-RU" sz="1100" dirty="0" smtClean="0"/>
              <a:t> 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Пренебрежение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опасностью и демонстрация «бесстрашного» поведения.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стремление к острым ощущениям, экспериментированию (в частности, с собственной жизнью)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испытаниям своих возможностей.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стремление к самоутверждению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что проявляется в ложных представлениях о «мужестве», стремлении не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уронить себя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в глазах сверстников»,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действиях «на слабо».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6311"/>
            <a:ext cx="3779299" cy="252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60" y="3717032"/>
            <a:ext cx="368139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AWJJH2MPE6E2-599165591-964</_dlc_DocId>
    <_dlc_DocIdUrl xmlns="4a252ca3-5a62-4c1c-90a6-29f4710e47f8">
      <Url>http://edu-sps.koiro.local/Kostroma_EDU/Kos-Sch-41/zakon/_layouts/15/DocIdRedir.aspx?ID=AWJJH2MPE6E2-599165591-964</Url>
      <Description>AWJJH2MPE6E2-599165591-964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DDF149BBCB6E4C909DA7CCB81919B7" ma:contentTypeVersion="49" ma:contentTypeDescription="Создание документа." ma:contentTypeScope="" ma:versionID="d13c33b93d17e337c90b1e987a442ef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A1427-79F4-4B83-B92A-B9B74035AD23}"/>
</file>

<file path=customXml/itemProps2.xml><?xml version="1.0" encoding="utf-8"?>
<ds:datastoreItem xmlns:ds="http://schemas.openxmlformats.org/officeDocument/2006/customXml" ds:itemID="{BFFFD7C3-9290-43B3-8520-A56A5EB7BFA5}"/>
</file>

<file path=customXml/itemProps3.xml><?xml version="1.0" encoding="utf-8"?>
<ds:datastoreItem xmlns:ds="http://schemas.openxmlformats.org/officeDocument/2006/customXml" ds:itemID="{A4F6A223-AC51-4EC8-A262-6466EBC29472}"/>
</file>

<file path=customXml/itemProps4.xml><?xml version="1.0" encoding="utf-8"?>
<ds:datastoreItem xmlns:ds="http://schemas.openxmlformats.org/officeDocument/2006/customXml" ds:itemID="{32DE7F0A-A0EA-4C3B-A165-A6F684C72A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584</Words>
  <Application>Microsoft Office PowerPoint</Application>
  <PresentationFormat>Экран (4:3)</PresentationFormat>
  <Paragraphs>81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  «Возрастные особенности поведения детей   как участников дорожного движения» (Памятка для родителей. Что должны знать взрослые о своем ребенке?)  </vt:lpstr>
      <vt:lpstr>Факторы, влияющие на поведение  ребенка на дороге</vt:lpstr>
      <vt:lpstr>Схема взаимодействия учителя, родителей и социально-педагогической среды  в процессе  обучения ребенка  безопасному поведению на дороге </vt:lpstr>
      <vt:lpstr> Возрастные особенности дошкольников  как участников дорожного движения (3-7 лет)</vt:lpstr>
      <vt:lpstr> Возрастные особенности дошкольников  как участников дорожного движения (продолжение)</vt:lpstr>
      <vt:lpstr>Презентация PowerPoint</vt:lpstr>
      <vt:lpstr>Возрастные особенности младших школьников  как участников дорожного движения  (7-10 лет)</vt:lpstr>
      <vt:lpstr>Возрастные особенности младших школьников  как участников дорожного движения  (7-10 лет) (продолжение)</vt:lpstr>
      <vt:lpstr>  Психофизиологические особенности поведения на дороге подростка  </vt:lpstr>
      <vt:lpstr>Психофизиологические особенности поведения на дороге подростка</vt:lpstr>
      <vt:lpstr>Памятка родителям  «Обеспечение безопасности детей»  </vt:lpstr>
      <vt:lpstr> Дорогие родители!!!  Любите и берегите своих детей!!!  Помните, что ответственность за жизнь  и здоровье ребенка несете именно Вы!!!  Жизнь и здоровье ребенка в Ваших руках!!!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gcoko</cp:lastModifiedBy>
  <cp:revision>94</cp:revision>
  <dcterms:created xsi:type="dcterms:W3CDTF">2017-04-17T21:43:57Z</dcterms:created>
  <dcterms:modified xsi:type="dcterms:W3CDTF">2018-01-12T10:28:25Z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0x01010058DDF149BBCB6E4C909DA7CCB81919B7</vt:lpwstr>
  </property>
  <property fmtid="{D5CDD505-2E9C-101B-9397-08002B2CF9AE}" pid="3" name="_dlc_DocIdItemGuid">
    <vt:lpwstr>c1608f7c-955d-42c4-a1f0-bf3b7dc0d818</vt:lpwstr>
  </property>
</Properties>
</file>