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6" r:id="rId7"/>
    <p:sldId id="260" r:id="rId8"/>
    <p:sldId id="262" r:id="rId9"/>
    <p:sldId id="275" r:id="rId10"/>
    <p:sldId id="283" r:id="rId11"/>
    <p:sldId id="261" r:id="rId12"/>
    <p:sldId id="284" r:id="rId13"/>
    <p:sldId id="28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708920"/>
            <a:ext cx="6908304" cy="965969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подвигу есть всегда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92696"/>
            <a:ext cx="7128792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Мужества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2241041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военный госпиталь кострома во времена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06" y="2060848"/>
            <a:ext cx="6442423" cy="375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0730" y="620688"/>
            <a:ext cx="8229600" cy="158402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Кострома </a:t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в годы Великой отечественной войны</a:t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642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976664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Война в Афганистане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1979-1989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гг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Картинки по запросу афганская 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5787525" cy="3252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555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332656"/>
            <a:ext cx="5976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48136" y="485056"/>
            <a:ext cx="5976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FF0000"/>
                </a:solidFill>
              </a:rPr>
              <a:t>Бахирев Александр Вячеславович </a:t>
            </a:r>
            <a:endParaRPr lang="ru-RU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Картинки по запросу афганцы костроми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143116"/>
            <a:ext cx="4500594" cy="3171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7458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431493"/>
            <a:ext cx="5976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err="1" smtClean="0">
                <a:solidFill>
                  <a:srgbClr val="FF0000"/>
                </a:solidFill>
              </a:rPr>
              <a:t>Тютин</a:t>
            </a:r>
            <a:r>
              <a:rPr lang="ru-RU" sz="3600" b="1" i="1" dirty="0" smtClean="0">
                <a:solidFill>
                  <a:srgbClr val="FF0000"/>
                </a:solidFill>
              </a:rPr>
              <a:t> Дмитрий Юрьевич</a:t>
            </a:r>
            <a:endParaRPr lang="ru-RU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E:\Тютин\img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85926"/>
            <a:ext cx="2676210" cy="403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Тютин\img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85860"/>
            <a:ext cx="2542960" cy="49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60286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276872"/>
            <a:ext cx="6789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Спасибо за внимание!!!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606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455" y="2636912"/>
            <a:ext cx="6838545" cy="1143000"/>
          </a:xfrm>
        </p:spPr>
        <p:txBody>
          <a:bodyPr>
            <a:noAutofit/>
          </a:bodyPr>
          <a:lstStyle/>
          <a:p>
            <a:pPr algn="l"/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5977"/>
            <a:ext cx="828092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            Герой…кто  он?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Картинки по запросу силуэт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4025232" cy="3808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4934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Толковый   Словарь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С.И.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Ожгов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6569" y="1340768"/>
            <a:ext cx="59046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Выдающийся своей храбростью, доблестью, самоотверженностью человек, совершающий подвиги.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Главное действующее лицо литературного произведения.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Лицо, воплощающее в себе характерные черты эпохи, среды.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Лицо, привлекшее к себе внимание чем-нибудь или являющееся предметом восхищения, подражания.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302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5977"/>
            <a:ext cx="828092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            Что  такое  подвиг?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Картинки по запросу подви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3927140" cy="273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5138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Толковый   Словарь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С.И.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Ожгов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564904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самоотверженный героический поступок.</a:t>
            </a:r>
          </a:p>
        </p:txBody>
      </p:sp>
    </p:spTree>
    <p:extLst>
      <p:ext uri="{BB962C8B-B14F-4D97-AF65-F5344CB8AC3E}">
        <p14:creationId xmlns="" xmlns:p14="http://schemas.microsoft.com/office/powerpoint/2010/main" val="2137227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99" y="116632"/>
            <a:ext cx="8229600" cy="96492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Портрет   героя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19" y="980728"/>
            <a:ext cx="5104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808748"/>
            <a:ext cx="51047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внешность;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возраст;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рождения;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качества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6719" y="1285528"/>
            <a:ext cx="5104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747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0263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   Героя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5610" y="1340768"/>
            <a:ext cx="46085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Храбрый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Мужественный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Справедливый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духа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воли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Крепкий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8928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33664" y="215118"/>
            <a:ext cx="5040560" cy="10263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Эмерсон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46531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храбрее обычного человека, но сохраняет храбрость на пять минут дольше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Картинки по запросу р эмер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р эмерсо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артинки по запросу р эмерс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58" y="1281780"/>
            <a:ext cx="2021210" cy="3233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3932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629816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Великая отечественная война</a:t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1941-1945 гг.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Картинки по запросу великая отечественная 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6228754" cy="3503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9386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AWJJH2MPE6E2-1591117591-2899</_dlc_DocId>
    <_dlc_DocIdUrl xmlns="4a252ca3-5a62-4c1c-90a6-29f4710e47f8">
      <Url>http://edu-sps.koiro.local/Kostroma_EDU/Kos-Sch-27/11/_layouts/15/DocIdRedir.aspx?ID=AWJJH2MPE6E2-1591117591-2899</Url>
      <Description>AWJJH2MPE6E2-1591117591-2899</Description>
    </_dlc_DocIdUrl>
  </documentManagement>
</p:properties>
</file>

<file path=customXml/itemProps1.xml><?xml version="1.0" encoding="utf-8"?>
<ds:datastoreItem xmlns:ds="http://schemas.openxmlformats.org/officeDocument/2006/customXml" ds:itemID="{4C75D634-85AC-4677-BCC4-83435CA51C9F}"/>
</file>

<file path=customXml/itemProps2.xml><?xml version="1.0" encoding="utf-8"?>
<ds:datastoreItem xmlns:ds="http://schemas.openxmlformats.org/officeDocument/2006/customXml" ds:itemID="{1140B520-02EC-4464-AB39-814976F4BAE9}"/>
</file>

<file path=customXml/itemProps3.xml><?xml version="1.0" encoding="utf-8"?>
<ds:datastoreItem xmlns:ds="http://schemas.openxmlformats.org/officeDocument/2006/customXml" ds:itemID="{B9759EF5-4F08-4031-ABA0-2929782F02BD}"/>
</file>

<file path=customXml/itemProps4.xml><?xml version="1.0" encoding="utf-8"?>
<ds:datastoreItem xmlns:ds="http://schemas.openxmlformats.org/officeDocument/2006/customXml" ds:itemID="{8E3A5E66-5DCF-48B6-9DA9-DEFC87F02E33}"/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148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Место подвигу есть всегда</vt:lpstr>
      <vt:lpstr>Слайд 2</vt:lpstr>
      <vt:lpstr>Толковый   Словарь С.И. Ожгов </vt:lpstr>
      <vt:lpstr>Слайд 4</vt:lpstr>
      <vt:lpstr>Толковый   Словарь С.И. Ожгов </vt:lpstr>
      <vt:lpstr>Портрет   героя</vt:lpstr>
      <vt:lpstr>Качества    Героя</vt:lpstr>
      <vt:lpstr>Р. Эмерсон</vt:lpstr>
      <vt:lpstr>Великая отечественная война 1941-1945 гг.</vt:lpstr>
      <vt:lpstr>Кострома  в годы Великой отечественной войны </vt:lpstr>
      <vt:lpstr>Война в Афганистане 1979-1989 гг</vt:lpstr>
      <vt:lpstr>Слайд 12</vt:lpstr>
      <vt:lpstr>Слайд 13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Дошкольное образован</cp:lastModifiedBy>
  <cp:revision>39</cp:revision>
  <dcterms:created xsi:type="dcterms:W3CDTF">2013-02-04T09:37:45Z</dcterms:created>
  <dcterms:modified xsi:type="dcterms:W3CDTF">2020-01-27T11:05:47Z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1946016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ContentTypeId">
    <vt:lpwstr>0x0101006C4FDA405637744C9466FB1C8F6CE978</vt:lpwstr>
  </property>
  <property fmtid="{D5CDD505-2E9C-101B-9397-08002B2CF9AE}" pid="6" name="_dlc_DocIdItemGuid">
    <vt:lpwstr>4b2bb909-df3d-4f37-a4fe-4e0482dea981</vt:lpwstr>
  </property>
</Properties>
</file>