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7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layout4.xml" ContentType="application/vnd.openxmlformats-officedocument.drawingml.diagramLayout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9.xml" ContentType="application/vnd.openxmlformats-officedocument.drawingml.diagramColors+xml"/>
  <Override PartName="/ppt/diagrams/colors1.xml" ContentType="application/vnd.openxmlformats-officedocument.drawingml.diagramColors+xml"/>
  <Override PartName="/ppt/diagrams/drawing9.xml" ContentType="application/vnd.ms-office.drawingml.diagramDrawing+xml"/>
  <Override PartName="/ppt/diagrams/layout9.xml" ContentType="application/vnd.openxmlformats-officedocument.drawingml.diagramLayout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3.xml" ContentType="application/vnd.openxmlformats-officedocument.drawingml.diagramStyle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8.xml" ContentType="application/vnd.openxmlformats-officedocument.drawingml.diagramLayout+xml"/>
  <Override PartName="/ppt/theme/theme1.xml" ContentType="application/vnd.openxmlformats-officedocument.theme+xml"/>
  <Override PartName="/ppt/diagrams/quickStyle8.xml" ContentType="application/vnd.openxmlformats-officedocument.drawingml.diagramStyle+xml"/>
  <Override PartName="/ppt/diagrams/colors7.xml" ContentType="application/vnd.openxmlformats-officedocument.drawingml.diagramColors+xml"/>
  <Override PartName="/ppt/diagrams/layout7.xml" ContentType="application/vnd.openxmlformats-officedocument.drawingml.diagramLayout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B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0" y="89167"/>
        <a:ext cx="7258072" cy="30188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980580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980580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980580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980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0" y="2328857"/>
        <a:ext cx="8229600" cy="15583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257140" y="1905162"/>
        <a:ext cx="1861062" cy="2620800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720906"/>
        <a:ext cx="598116" cy="46335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00411" y="1905162"/>
        <a:ext cx="1861062" cy="2620800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720906"/>
        <a:ext cx="598116" cy="46335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29381" y="1905162"/>
        <a:ext cx="1861062" cy="2620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0" y="52828"/>
        <a:ext cx="8715436" cy="26618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42845"/>
        <a:ext cx="4937760" cy="1051932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0" y="1325"/>
        <a:ext cx="3291840" cy="1051932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158452"/>
        <a:ext cx="4937760" cy="1051932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0" y="1158452"/>
        <a:ext cx="3291840" cy="1051932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315578"/>
        <a:ext cx="4937760" cy="1051932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0" y="2315578"/>
        <a:ext cx="3291840" cy="1051932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472704"/>
        <a:ext cx="4937760" cy="1051932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0" y="3471873"/>
        <a:ext cx="3291840" cy="105193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45B249-8ED4-4381-A4F9-46D6765E260C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CA47-F3C2-400F-8DE7-7F4C940BF836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Штраф </a:t>
          </a:r>
          <a:endParaRPr lang="ru-RU" sz="1900" kern="1200" dirty="0"/>
        </a:p>
      </dsp:txBody>
      <dsp:txXfrm>
        <a:off x="173271" y="1448"/>
        <a:ext cx="2153840" cy="1292304"/>
      </dsp:txXfrm>
    </dsp:sp>
    <dsp:sp modelId="{0A49E34D-44CF-42CC-A3A9-4273D22C70A1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A6352-C447-412B-92A8-61580B241D7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Обязательные работы </a:t>
          </a:r>
          <a:endParaRPr lang="ru-RU" sz="1900" kern="1200" dirty="0"/>
        </a:p>
      </dsp:txBody>
      <dsp:txXfrm>
        <a:off x="173271" y="1616829"/>
        <a:ext cx="2153840" cy="1292304"/>
      </dsp:txXfrm>
    </dsp:sp>
    <dsp:sp modelId="{0852C274-4966-46D4-847C-C47CEAB4E92C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8341-DFE0-4619-954F-C614D9E3545F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Исправительные работы  </a:t>
          </a:r>
          <a:endParaRPr lang="ru-RU" sz="1900" kern="1200" dirty="0"/>
        </a:p>
      </dsp:txBody>
      <dsp:txXfrm>
        <a:off x="173271" y="3232209"/>
        <a:ext cx="2153840" cy="1292304"/>
      </dsp:txXfrm>
    </dsp:sp>
    <dsp:sp modelId="{2BF9AC21-5196-4BE2-B886-13C6812FD9B9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877D7-00EA-4132-8B87-8CF20CAA4E3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Конфискация имущества  </a:t>
          </a:r>
          <a:endParaRPr lang="ru-RU" sz="1900" kern="1200" dirty="0"/>
        </a:p>
      </dsp:txBody>
      <dsp:txXfrm>
        <a:off x="3037879" y="3232209"/>
        <a:ext cx="2153840" cy="1292304"/>
      </dsp:txXfrm>
    </dsp:sp>
    <dsp:sp modelId="{917CE68E-82EE-4209-9CDE-2D55E638D2DF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29D8-3B11-4FC2-8DC4-8839A4D477CC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Ограничение свободы </a:t>
          </a:r>
          <a:endParaRPr lang="ru-RU" sz="1900" kern="1200" dirty="0"/>
        </a:p>
      </dsp:txBody>
      <dsp:txXfrm>
        <a:off x="3037879" y="1616829"/>
        <a:ext cx="2153840" cy="1292304"/>
      </dsp:txXfrm>
    </dsp:sp>
    <dsp:sp modelId="{64BD1D86-499B-47A4-BDEE-FC547D279867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6093-00EB-42A0-86BE-7295330BAC9C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Арест  </a:t>
          </a:r>
          <a:endParaRPr lang="ru-RU" sz="1900" kern="1200" dirty="0"/>
        </a:p>
      </dsp:txBody>
      <dsp:txXfrm>
        <a:off x="3037879" y="1448"/>
        <a:ext cx="2153840" cy="1292304"/>
      </dsp:txXfrm>
    </dsp:sp>
    <dsp:sp modelId="{1CDBFBEA-4C5F-42D2-9DBD-95DCFE531B90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BA8-EA91-4EC4-B282-3020188D128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Лишение свободы на определенный срок </a:t>
          </a:r>
          <a:endParaRPr lang="ru-RU" sz="1900" kern="1200" dirty="0"/>
        </a:p>
      </dsp:txBody>
      <dsp:txXfrm>
        <a:off x="5902487" y="1448"/>
        <a:ext cx="2153840" cy="1292304"/>
      </dsp:txXfrm>
    </dsp:sp>
    <dsp:sp modelId="{C4CB6D22-EEF3-4671-BCA3-0D66F496E7FF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B6F9-7907-48A1-A0FF-91233DA28120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Пожизненное лишение свободы  </a:t>
          </a:r>
          <a:endParaRPr lang="ru-RU" sz="1900" kern="1200" dirty="0"/>
        </a:p>
      </dsp:txBody>
      <dsp:txXfrm>
        <a:off x="5902487" y="1616829"/>
        <a:ext cx="2153840" cy="1292304"/>
      </dsp:txXfrm>
    </dsp:sp>
    <dsp:sp modelId="{689BA5E1-D933-47CB-9CAD-585B0C044A90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Смертная казнь  </a:t>
          </a:r>
          <a:endParaRPr lang="ru-RU" sz="1900" kern="1200" dirty="0"/>
        </a:p>
      </dsp:txBody>
      <dsp:txXfrm>
        <a:off x="5902487" y="3232209"/>
        <a:ext cx="2153840" cy="129230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42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0" y="2424"/>
        <a:ext cx="8229600" cy="313260"/>
      </dsp:txXfrm>
    </dsp:sp>
    <dsp:sp modelId="{3AF67BC5-04E1-488D-9F68-899BA1F47EE3}">
      <dsp:nvSpPr>
        <dsp:cNvPr id="0" name=""/>
        <dsp:cNvSpPr/>
      </dsp:nvSpPr>
      <dsp:spPr>
        <a:xfrm>
          <a:off x="0" y="32610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0" y="326105"/>
        <a:ext cx="8229600" cy="313260"/>
      </dsp:txXfrm>
    </dsp:sp>
    <dsp:sp modelId="{DDA7777F-E040-446A-93F9-A9DE21A09EEF}">
      <dsp:nvSpPr>
        <dsp:cNvPr id="0" name=""/>
        <dsp:cNvSpPr/>
      </dsp:nvSpPr>
      <dsp:spPr>
        <a:xfrm>
          <a:off x="0" y="64978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0" y="649786"/>
        <a:ext cx="8229600" cy="313260"/>
      </dsp:txXfrm>
    </dsp:sp>
    <dsp:sp modelId="{4DBFF579-1823-48F0-8134-33524C83E708}">
      <dsp:nvSpPr>
        <dsp:cNvPr id="0" name=""/>
        <dsp:cNvSpPr/>
      </dsp:nvSpPr>
      <dsp:spPr>
        <a:xfrm>
          <a:off x="0" y="97346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0" y="973467"/>
        <a:ext cx="8229600" cy="313260"/>
      </dsp:txXfrm>
    </dsp:sp>
    <dsp:sp modelId="{D023FB2B-1D85-4FC2-BF3C-4B06760748E7}">
      <dsp:nvSpPr>
        <dsp:cNvPr id="0" name=""/>
        <dsp:cNvSpPr/>
      </dsp:nvSpPr>
      <dsp:spPr>
        <a:xfrm>
          <a:off x="0" y="1297148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0" y="1297148"/>
        <a:ext cx="8229600" cy="313260"/>
      </dsp:txXfrm>
    </dsp:sp>
    <dsp:sp modelId="{9C08BA60-0C35-4308-804C-3CA943922635}">
      <dsp:nvSpPr>
        <dsp:cNvPr id="0" name=""/>
        <dsp:cNvSpPr/>
      </dsp:nvSpPr>
      <dsp:spPr>
        <a:xfrm>
          <a:off x="0" y="1620829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0" y="1620829"/>
        <a:ext cx="8229600" cy="313260"/>
      </dsp:txXfrm>
    </dsp:sp>
    <dsp:sp modelId="{7F85D9DE-D9E0-40FF-A632-B2A3572D722A}">
      <dsp:nvSpPr>
        <dsp:cNvPr id="0" name=""/>
        <dsp:cNvSpPr/>
      </dsp:nvSpPr>
      <dsp:spPr>
        <a:xfrm>
          <a:off x="0" y="1944510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0" y="1944510"/>
        <a:ext cx="8229600" cy="313260"/>
      </dsp:txXfrm>
    </dsp:sp>
    <dsp:sp modelId="{AB2D4FAA-748B-48A6-890A-A1CEA0BF650C}">
      <dsp:nvSpPr>
        <dsp:cNvPr id="0" name=""/>
        <dsp:cNvSpPr/>
      </dsp:nvSpPr>
      <dsp:spPr>
        <a:xfrm>
          <a:off x="0" y="2268191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0" y="2268191"/>
        <a:ext cx="8229600" cy="313260"/>
      </dsp:txXfrm>
    </dsp:sp>
    <dsp:sp modelId="{E395EC45-E957-4F95-9D54-073191865E6B}">
      <dsp:nvSpPr>
        <dsp:cNvPr id="0" name=""/>
        <dsp:cNvSpPr/>
      </dsp:nvSpPr>
      <dsp:spPr>
        <a:xfrm>
          <a:off x="0" y="2591872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0" y="2591872"/>
        <a:ext cx="8229600" cy="313260"/>
      </dsp:txXfrm>
    </dsp:sp>
    <dsp:sp modelId="{5F4C81C4-A5B2-4934-A377-B45F399B9916}">
      <dsp:nvSpPr>
        <dsp:cNvPr id="0" name=""/>
        <dsp:cNvSpPr/>
      </dsp:nvSpPr>
      <dsp:spPr>
        <a:xfrm>
          <a:off x="0" y="2915553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0" y="2915553"/>
        <a:ext cx="8229600" cy="313260"/>
      </dsp:txXfrm>
    </dsp:sp>
    <dsp:sp modelId="{4D02D6C4-B6AE-49CA-B6A3-93F808AC05A1}">
      <dsp:nvSpPr>
        <dsp:cNvPr id="0" name=""/>
        <dsp:cNvSpPr/>
      </dsp:nvSpPr>
      <dsp:spPr>
        <a:xfrm>
          <a:off x="0" y="323923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0" y="3239234"/>
        <a:ext cx="8229600" cy="313260"/>
      </dsp:txXfrm>
    </dsp:sp>
    <dsp:sp modelId="{17E89CC5-DEB3-41A4-BA49-269085348AB7}">
      <dsp:nvSpPr>
        <dsp:cNvPr id="0" name=""/>
        <dsp:cNvSpPr/>
      </dsp:nvSpPr>
      <dsp:spPr>
        <a:xfrm>
          <a:off x="0" y="356291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0" y="3562915"/>
        <a:ext cx="8229600" cy="313260"/>
      </dsp:txXfrm>
    </dsp:sp>
    <dsp:sp modelId="{1A2EBBD8-9E62-4FDD-81DF-1BFF9A8B573C}">
      <dsp:nvSpPr>
        <dsp:cNvPr id="0" name=""/>
        <dsp:cNvSpPr/>
      </dsp:nvSpPr>
      <dsp:spPr>
        <a:xfrm>
          <a:off x="0" y="388659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0" y="3886596"/>
        <a:ext cx="8229600" cy="313260"/>
      </dsp:txXfrm>
    </dsp:sp>
    <dsp:sp modelId="{FBF82376-2598-4B01-A28B-F2CCB6E5AA6A}">
      <dsp:nvSpPr>
        <dsp:cNvPr id="0" name=""/>
        <dsp:cNvSpPr/>
      </dsp:nvSpPr>
      <dsp:spPr>
        <a:xfrm>
          <a:off x="0" y="421027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0" y="4210277"/>
        <a:ext cx="8229600" cy="31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>
            <p:ph type="title"/>
          </p:nvPr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4FDA405637744C9466FB1C8F6CE978" ma:contentTypeVersion="49" ma:contentTypeDescription="Создание документа." ma:contentTypeScope="" ma:versionID="29910ec017a5ca64a4ec98aae8fd6e9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AWJJH2MPE6E2-1591117591-2914</_dlc_DocId>
    <_dlc_DocIdUrl xmlns="4a252ca3-5a62-4c1c-90a6-29f4710e47f8">
      <Url>http://edu-sps.koiro.local/Kostroma_EDU/Kos-Sch-27/11/_layouts/15/DocIdRedir.aspx?ID=AWJJH2MPE6E2-1591117591-2914</Url>
      <Description>AWJJH2MPE6E2-1591117591-2914</Description>
    </_dlc_DocIdUrl>
  </documentManagement>
</p:properties>
</file>

<file path=customXml/itemProps1.xml><?xml version="1.0" encoding="utf-8"?>
<ds:datastoreItem xmlns:ds="http://schemas.openxmlformats.org/officeDocument/2006/customXml" ds:itemID="{E5F354F6-F961-4DFC-9861-DA4642CDD167}"/>
</file>

<file path=customXml/itemProps2.xml><?xml version="1.0" encoding="utf-8"?>
<ds:datastoreItem xmlns:ds="http://schemas.openxmlformats.org/officeDocument/2006/customXml" ds:itemID="{375DA08B-B16B-4A42-9786-53800978EBD8}"/>
</file>

<file path=customXml/itemProps3.xml><?xml version="1.0" encoding="utf-8"?>
<ds:datastoreItem xmlns:ds="http://schemas.openxmlformats.org/officeDocument/2006/customXml" ds:itemID="{27A1A54F-A7CC-4772-8A9A-48308347790D}"/>
</file>

<file path=customXml/itemProps4.xml><?xml version="1.0" encoding="utf-8"?>
<ds:datastoreItem xmlns:ds="http://schemas.openxmlformats.org/officeDocument/2006/customXml" ds:itemID="{B6BBAF61-E05B-410A-9A42-DB7CA11E80C7}"/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294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cp:lastModifiedBy>user</cp:lastModifiedBy>
  <cp:revision>40</cp:revision>
  <dcterms:modified xsi:type="dcterms:W3CDTF">2020-11-13T07:41:21Z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0x0101006C4FDA405637744C9466FB1C8F6CE978</vt:lpwstr>
  </property>
  <property fmtid="{D5CDD505-2E9C-101B-9397-08002B2CF9AE}" pid="3" name="_dlc_DocIdItemGuid">
    <vt:lpwstr>7647c29a-8cc6-41a6-8bde-467dfa97224a</vt:lpwstr>
  </property>
</Properties>
</file>