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C83ED3-DCEB-4F42-B6EB-4D64B2A1CFAF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386703-01BE-415D-86F0-241AD4F1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715304" cy="2038352"/>
          </a:xfr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Наследники Алексея Михайловича  </a:t>
            </a:r>
            <a:endParaRPr lang="ru-RU" sz="5400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kaf.narod.ru/rh-book/l-feod9/09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8643998" cy="620639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857892"/>
            <a:ext cx="6357982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15 мая 1682 года – </a:t>
            </a:r>
            <a:b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первый стрелецкий бунт в Москве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mo.sde.ru/file1.php/demo/ohist_lite/data/Files/image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6786610" cy="6492757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7236296" y="908720"/>
            <a:ext cx="1728192" cy="331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Русские  цари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 Алексеевич и Петр Алексеевич регентша при них царевна Софья Алексеевна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do.rudn.ru/nfpk/hist/pic/7/v7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98595" cy="478634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071934" y="285728"/>
            <a:ext cx="4786346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1682 – 1689 годы правления царевны Софьи Алексеевны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6628" name="Picture 4" descr="http://content.foto.my.mail.ru/mail/eliza1947/_blogs/i-17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00306"/>
            <a:ext cx="2543192" cy="317899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071802" y="5715016"/>
            <a:ext cx="5072098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Глава правительства –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Василий Васильевич Голицын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76056" y="357166"/>
            <a:ext cx="3925100" cy="1415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Петр Алексеевич Романов родился 30 мая 1672 года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och8sad.narod.ru/xod_istorii/images/POrterPetraIvdetst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79" y="115408"/>
            <a:ext cx="2675818" cy="3080384"/>
          </a:xfrm>
          <a:prstGeom prst="rect">
            <a:avLst/>
          </a:prstGeom>
          <a:noFill/>
        </p:spPr>
      </p:pic>
      <p:pic>
        <p:nvPicPr>
          <p:cNvPr id="27654" name="Picture 6" descr="http://pics.livejournal.com/ter_psich_ora1/pic/0003ex6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3265443"/>
            <a:ext cx="4259759" cy="3501008"/>
          </a:xfrm>
          <a:prstGeom prst="rect">
            <a:avLst/>
          </a:prstGeom>
          <a:noFill/>
        </p:spPr>
      </p:pic>
      <p:pic>
        <p:nvPicPr>
          <p:cNvPr id="27656" name="Picture 8" descr="http://900igr.net/datai/istorija/Poteshnye-vojska/0003-004-Pjotr-odel-i-vooruzhil-svojo-poteshnoe-vojsko-sostojavshee-i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32240" y="2204864"/>
            <a:ext cx="2187243" cy="328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-ejZpVX5XCeo/UbcnFUxM2oI/AAAAAAABE2M/DhQGbT9vvWQ/w958-h750-no/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2475"/>
            <a:ext cx="6840760" cy="535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87995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Дьяк Зотов обучает царевича Петра Алексеевича грамоте.</a:t>
            </a:r>
          </a:p>
        </p:txBody>
      </p:sp>
    </p:spTree>
    <p:extLst>
      <p:ext uri="{BB962C8B-B14F-4D97-AF65-F5344CB8AC3E}">
        <p14:creationId xmlns="" xmlns:p14="http://schemas.microsoft.com/office/powerpoint/2010/main" val="377619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900igr.net/datas/istorija/Urok-Pjotr-1/0005-005-Selo-Preobrazhensk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8676" name="Picture 4" descr="http://img-fotki.yandex.ru/get/6721/108562843.7/0_b36d0_e811278_orig"/>
          <p:cNvPicPr>
            <a:picLocks noChangeAspect="1" noChangeArrowheads="1"/>
          </p:cNvPicPr>
          <p:nvPr/>
        </p:nvPicPr>
        <p:blipFill>
          <a:blip r:embed="rId3"/>
          <a:srcRect b="4670"/>
          <a:stretch>
            <a:fillRect/>
          </a:stretch>
        </p:blipFill>
        <p:spPr bwMode="auto">
          <a:xfrm>
            <a:off x="214282" y="2000240"/>
            <a:ext cx="3571900" cy="4572032"/>
          </a:xfrm>
          <a:prstGeom prst="rect">
            <a:avLst/>
          </a:prstGeom>
          <a:noFill/>
        </p:spPr>
      </p:pic>
      <p:pic>
        <p:nvPicPr>
          <p:cNvPr id="28674" name="Picture 2" descr="http://s019.radikal.ru/i604/1208/ed/5c1773f510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290"/>
            <a:ext cx="3345752" cy="4429156"/>
          </a:xfrm>
          <a:prstGeom prst="rect">
            <a:avLst/>
          </a:prstGeom>
          <a:noFill/>
        </p:spPr>
      </p:pic>
      <p:pic>
        <p:nvPicPr>
          <p:cNvPr id="28680" name="Picture 8" descr="http://images.myshared.ru/157717/slide_3.jpg"/>
          <p:cNvPicPr>
            <a:picLocks noChangeAspect="1" noChangeArrowheads="1"/>
          </p:cNvPicPr>
          <p:nvPr/>
        </p:nvPicPr>
        <p:blipFill>
          <a:blip r:embed="rId5"/>
          <a:srcRect l="54375" t="2500" r="6249" b="18749"/>
          <a:stretch>
            <a:fillRect/>
          </a:stretch>
        </p:blipFill>
        <p:spPr bwMode="auto">
          <a:xfrm>
            <a:off x="1857356" y="214290"/>
            <a:ext cx="342902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upload.wikimedia.org/wikipedia/commons/9/9b/Peter_I_by_Kne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240000" cy="5364225"/>
          </a:xfrm>
          <a:prstGeom prst="rect">
            <a:avLst/>
          </a:prstGeom>
          <a:noFill/>
        </p:spPr>
      </p:pic>
      <p:pic>
        <p:nvPicPr>
          <p:cNvPr id="29702" name="Picture 6" descr="http://images.myshared.ru/276314/slide_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9BC8"/>
              </a:clrFrom>
              <a:clrTo>
                <a:srgbClr val="009BC8">
                  <a:alpha val="0"/>
                </a:srgbClr>
              </a:clrTo>
            </a:clrChange>
            <a:grayscl/>
          </a:blip>
          <a:srcRect l="8438" t="28750" r="37187" b="43750"/>
          <a:stretch>
            <a:fillRect/>
          </a:stretch>
        </p:blipFill>
        <p:spPr bwMode="auto">
          <a:xfrm>
            <a:off x="428596" y="5719919"/>
            <a:ext cx="3000396" cy="1138081"/>
          </a:xfrm>
          <a:prstGeom prst="rect">
            <a:avLst/>
          </a:prstGeom>
          <a:noFill/>
        </p:spPr>
      </p:pic>
      <p:pic>
        <p:nvPicPr>
          <p:cNvPr id="29704" name="Picture 8" descr="http://www.ryazan-city.org/upload/medialibrary/c35/post55259_img1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71480"/>
            <a:ext cx="3507963" cy="435771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643438" y="5286388"/>
            <a:ext cx="4214842" cy="1128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Наталья Кирилловна Нарышкина – мать </a:t>
            </a:r>
            <a:r>
              <a:rPr lang="ru-RU" sz="2400" dirty="0">
                <a:latin typeface="Georgia" pitchFamily="18" charset="0"/>
              </a:rPr>
              <a:t>П</a:t>
            </a:r>
            <a:r>
              <a:rPr lang="ru-RU" sz="2400" dirty="0" smtClean="0">
                <a:latin typeface="Georgia" pitchFamily="18" charset="0"/>
              </a:rPr>
              <a:t>етра 1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332656"/>
            <a:ext cx="4464496" cy="22905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Закрепление: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думаете, когда и чем закончится такое совместное правление?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100grt.ru/wp-content/uploads/2011/08/0044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E0E7"/>
              </a:clrFrom>
              <a:clrTo>
                <a:srgbClr val="DDE0E7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663422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s.livejournal.com/pro100_mica/pic/00bxs7ed/s640x48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771"/>
          <a:stretch/>
        </p:blipFill>
        <p:spPr bwMode="auto">
          <a:xfrm>
            <a:off x="1276383" y="3422690"/>
            <a:ext cx="2924908" cy="3003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36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rusRomanov/2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851981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64" y="1428736"/>
            <a:ext cx="5143536" cy="11430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Georgia" pitchFamily="18" charset="0"/>
              </a:rPr>
              <a:t>«Славная русская душа…»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В.О.Ключевский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028" name="Picture 4" descr="http://img0.liveinternet.ru/images/attach/b/2/23/752/23752476_der_dv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4449566" cy="214314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188640"/>
            <a:ext cx="392624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Царь Алексей Михайлович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42852"/>
            <a:ext cx="9144000" cy="6715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 smtClean="0">
                <a:latin typeface="Georgia" pitchFamily="18" charset="0"/>
              </a:rPr>
              <a:t>Мария Милославская   + Алексей  +  Наталья Нарышкина</a:t>
            </a:r>
          </a:p>
          <a:p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                                             Михайлович</a:t>
            </a:r>
          </a:p>
          <a:p>
            <a:endParaRPr lang="ru-RU" sz="2400" dirty="0">
              <a:latin typeface="Georgia" pitchFamily="18" charset="0"/>
            </a:endParaRP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                                              </a:t>
            </a:r>
            <a:r>
              <a:rPr lang="en-US" sz="2400" dirty="0">
                <a:latin typeface="Georgia" pitchFamily="18" charset="0"/>
              </a:rPr>
              <a:t>C</a:t>
            </a:r>
            <a:r>
              <a:rPr lang="ru-RU" sz="2400" dirty="0" err="1">
                <a:latin typeface="Georgia" pitchFamily="18" charset="0"/>
              </a:rPr>
              <a:t>офья</a:t>
            </a:r>
            <a:r>
              <a:rPr lang="ru-RU" sz="2400" dirty="0">
                <a:latin typeface="Georgia" pitchFamily="18" charset="0"/>
              </a:rPr>
              <a:t>                                   </a:t>
            </a:r>
            <a:r>
              <a:rPr lang="ru-RU" sz="2400" dirty="0" smtClean="0">
                <a:latin typeface="Georgia" pitchFamily="18" charset="0"/>
              </a:rPr>
              <a:t>Петр                      </a:t>
            </a:r>
            <a:endParaRPr lang="ru-RU" sz="2400" dirty="0">
              <a:latin typeface="Georgia" pitchFamily="18" charset="0"/>
            </a:endParaRP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Федор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                      Иван </a:t>
            </a:r>
            <a:r>
              <a:rPr lang="en-US" sz="2400" dirty="0" smtClean="0">
                <a:latin typeface="Georgia" pitchFamily="18" charset="0"/>
              </a:rPr>
              <a:t>V</a:t>
            </a:r>
            <a:endParaRPr lang="ru-RU" sz="2400" dirty="0" smtClean="0">
              <a:latin typeface="Georgia" pitchFamily="18" charset="0"/>
            </a:endParaRPr>
          </a:p>
          <a:p>
            <a:endParaRPr lang="ru-RU" sz="2400" dirty="0" smtClean="0">
              <a:latin typeface="Georg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893075" y="1250141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430182" y="1429530"/>
            <a:ext cx="1070776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77489" y="1714487"/>
            <a:ext cx="391053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14348" y="1785926"/>
            <a:ext cx="163141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88024" y="1714488"/>
            <a:ext cx="35719" cy="778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sch714-romanov.narod.ru/Portre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2393149"/>
            <a:ext cx="221755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tainy.net/wp-content/uploads/2010/08/1258901442_young_peter_the_great_parsu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428868"/>
            <a:ext cx="2436288" cy="30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i063.radikal.ru/0908/63/4a199c747a64.jpg"/>
          <p:cNvPicPr>
            <a:picLocks noChangeAspect="1" noChangeArrowheads="1"/>
          </p:cNvPicPr>
          <p:nvPr/>
        </p:nvPicPr>
        <p:blipFill>
          <a:blip r:embed="rId4"/>
          <a:srcRect l="9921" t="4688" r="8730" b="28515"/>
          <a:stretch>
            <a:fillRect/>
          </a:stretch>
        </p:blipFill>
        <p:spPr bwMode="auto">
          <a:xfrm>
            <a:off x="214281" y="3214686"/>
            <a:ext cx="1901253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://all-russia-history.ru/wp-content/uploads/2012/08/ivan-al-roman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538" y="3892427"/>
            <a:ext cx="1997414" cy="2716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6" name="Прямая со стрелкой 35"/>
          <p:cNvCxnSpPr/>
          <p:nvPr/>
        </p:nvCxnSpPr>
        <p:spPr>
          <a:xfrm>
            <a:off x="2285984" y="1785926"/>
            <a:ext cx="214314" cy="157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och8sad.narod.ru/xod_istorii/images/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204"/>
            <a:ext cx="4643905" cy="689020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857752" y="1142984"/>
            <a:ext cx="4071966" cy="3571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1676 – 1682 годы правления царя Федора Алексеевича Романова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myshared.ru/310676/slide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14678" y="214290"/>
            <a:ext cx="5715040" cy="24288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Экономические преобразования– введена новая система налогообложения – подворная;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1682 г. – отмена местничества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litmir.net/BookBinary/190710/1390717959/i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5059215" cy="4143380"/>
          </a:xfrm>
          <a:prstGeom prst="rect">
            <a:avLst/>
          </a:prstGeom>
          <a:noFill/>
        </p:spPr>
      </p:pic>
      <p:pic>
        <p:nvPicPr>
          <p:cNvPr id="20484" name="Picture 4" descr="http://chakrachka.ru/files/images/monom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3143272" cy="293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ortal-kultura.ru/upload/medialibrary/356/Fedor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0" cy="569217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571604" y="5500702"/>
            <a:ext cx="7286676" cy="10715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приказу царя Федора Алексеевича жгут разрядные книги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les.school-collection.edu.ru/dlrstore/59433807-fd2b-4935-bc48-64c5be784bde/%5bIS7IR_3-21%5d_%5bPD_03-r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857520" cy="39479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Апрель 1682 г. – Боярская дума при поддержке патриарха и жителей Москвы новым царем России объявила молодого Петра Алексеевича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6000768"/>
            <a:ext cx="4040188" cy="5858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Алексеевич Романов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6272194"/>
            <a:ext cx="4041775" cy="5858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 Алексеевич Романов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encrypted-tbn3.gstatic.com/images?q=tbn:ANd9GcTNwMO0qumBvD7OkTn0PiPbBclvCSAr2ofGUyAf4jwYt5l8e-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71678"/>
            <a:ext cx="301106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786058"/>
            <a:ext cx="8401080" cy="25871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почему именно Петра выбрали царём, хотя ему было всего 10 лет?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кому и почему такой выбор не понравился?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кого использовали в борьбе за власть противники царя и почему именно их?</a:t>
            </a:r>
            <a:endParaRPr lang="ru-RU" sz="28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AWJJH2MPE6E2-1591117591-2906</_dlc_DocId>
    <_dlc_DocIdUrl xmlns="4a252ca3-5a62-4c1c-90a6-29f4710e47f8">
      <Url>http://edu-sps.koiro.local/Kostroma_EDU/Kos-Sch-27/11/_layouts/15/DocIdRedir.aspx?ID=AWJJH2MPE6E2-1591117591-2906</Url>
      <Description>AWJJH2MPE6E2-1591117591-2906</Description>
    </_dlc_DocIdUrl>
  </documentManagement>
</p:properties>
</file>

<file path=customXml/itemProps1.xml><?xml version="1.0" encoding="utf-8"?>
<ds:datastoreItem xmlns:ds="http://schemas.openxmlformats.org/officeDocument/2006/customXml" ds:itemID="{4FD85786-A3B6-49DF-A232-7906686886FB}"/>
</file>

<file path=customXml/itemProps2.xml><?xml version="1.0" encoding="utf-8"?>
<ds:datastoreItem xmlns:ds="http://schemas.openxmlformats.org/officeDocument/2006/customXml" ds:itemID="{DB0F696A-389D-4F43-B9AC-FC54AA9E44BB}"/>
</file>

<file path=customXml/itemProps3.xml><?xml version="1.0" encoding="utf-8"?>
<ds:datastoreItem xmlns:ds="http://schemas.openxmlformats.org/officeDocument/2006/customXml" ds:itemID="{58315B85-BD91-42B8-9AAA-358DDA23969E}"/>
</file>

<file path=customXml/itemProps4.xml><?xml version="1.0" encoding="utf-8"?>
<ds:datastoreItem xmlns:ds="http://schemas.openxmlformats.org/officeDocument/2006/customXml" ds:itemID="{07853BD7-A47D-4B24-A694-A822502DF4DD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</TotalTime>
  <Words>191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Слайд 1</vt:lpstr>
      <vt:lpstr>«Славная русская душа…» В.О.Ключевский</vt:lpstr>
      <vt:lpstr>Слайд 3</vt:lpstr>
      <vt:lpstr>Слайд 4</vt:lpstr>
      <vt:lpstr>Слайд 5</vt:lpstr>
      <vt:lpstr>Слайд 6</vt:lpstr>
      <vt:lpstr>Слайд 7</vt:lpstr>
      <vt:lpstr>Апрель 1682 г. – Боярская дума при поддержке патриарха и жителей Москвы новым царем России объявила молодого Петра Алексеевича </vt:lpstr>
      <vt:lpstr>Слайд 9</vt:lpstr>
      <vt:lpstr>15 мая 1682 года –  первый стрелецкий бунт в Москве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 § 16, чтение, пересказ, учить записи в тетради </dc:title>
  <dc:creator>Григорьевы</dc:creator>
  <cp:lastModifiedBy>Дошкольное образован</cp:lastModifiedBy>
  <cp:revision>22</cp:revision>
  <dcterms:created xsi:type="dcterms:W3CDTF">2014-11-02T09:44:49Z</dcterms:created>
  <dcterms:modified xsi:type="dcterms:W3CDTF">2019-01-16T13:22:11Z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25418e44-7892-4141-a9e1-d094b5f40c9e</vt:lpwstr>
  </property>
</Properties>
</file>