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CC"/>
    <a:srgbClr val="FFFF66"/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E8308-7C69-4E27-9291-3FDDFDD212A2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D5E-4D5B-444D-82C6-07D358D6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3D5E-4D5B-444D-82C6-07D358D664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819472"/>
            <a:ext cx="8820472" cy="417646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00CC"/>
                </a:solidFill>
              </a:rPr>
              <a:t>Неделя творческого экспериментирования в средней группе.  </a:t>
            </a:r>
            <a:endParaRPr lang="ru-RU" sz="5400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7030A0"/>
                </a:solidFill>
              </a:rPr>
              <a:t>Воспитатели: </a:t>
            </a:r>
            <a:r>
              <a:rPr lang="ru-RU" sz="2800" dirty="0" err="1" smtClean="0">
                <a:solidFill>
                  <a:srgbClr val="7030A0"/>
                </a:solidFill>
              </a:rPr>
              <a:t>Афонина</a:t>
            </a:r>
            <a:r>
              <a:rPr lang="ru-RU" sz="2800" dirty="0" smtClean="0">
                <a:solidFill>
                  <a:srgbClr val="7030A0"/>
                </a:solidFill>
              </a:rPr>
              <a:t> А.В.</a:t>
            </a:r>
          </a:p>
          <a:p>
            <a:pPr algn="r"/>
            <a:r>
              <a:rPr lang="ru-RU" sz="2800" dirty="0" smtClean="0">
                <a:solidFill>
                  <a:srgbClr val="7030A0"/>
                </a:solidFill>
              </a:rPr>
              <a:t>                           Трофимова С.В.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Разноцветные шарики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/>
              <a:t>Задача: </a:t>
            </a:r>
            <a:r>
              <a:rPr lang="ru-RU" dirty="0" smtClean="0"/>
              <a:t>получить путем смешивания основных цветов новые оттенки: оранжевый, зеленый, фиолетовый, голубой.</a:t>
            </a:r>
          </a:p>
          <a:p>
            <a:r>
              <a:rPr lang="ru-RU" b="1" i="1" dirty="0" smtClean="0"/>
              <a:t>Материалы: </a:t>
            </a:r>
            <a:r>
              <a:rPr lang="ru-RU" dirty="0" smtClean="0"/>
              <a:t>палитра, гуашевые краски: синяя, красная, (желая, желтая; тряпочки, вода в стаканах, листы бумаги с кон­турным изображением (по 4—5 шариков на каждого ребенка), </a:t>
            </a:r>
            <a:r>
              <a:rPr lang="ru-RU" dirty="0" err="1" smtClean="0"/>
              <a:t>фланелеграф</a:t>
            </a:r>
            <a:r>
              <a:rPr lang="ru-RU" dirty="0" smtClean="0"/>
              <a:t>, модели — цветные крути и половинки кругов (соответствуют цветам красок), рабочие листы.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846740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3899" b="5172"/>
          <a:stretch>
            <a:fillRect/>
          </a:stretch>
        </p:blipFill>
        <p:spPr>
          <a:xfrm>
            <a:off x="323528" y="260648"/>
            <a:ext cx="5357395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484674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73016"/>
            <a:ext cx="504056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Смешивание цветов.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4846740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467600" cy="44756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FF00"/>
                </a:solidFill>
                <a:latin typeface="Arial Black" pitchFamily="34" charset="0"/>
              </a:rPr>
              <a:t>Все увидим, все узнаем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3791272" cy="497544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Задача: </a:t>
            </a:r>
            <a:r>
              <a:rPr lang="ru-RU" dirty="0" smtClean="0"/>
              <a:t>познакомить с прибором-помощником — лупой и ее назначением.</a:t>
            </a:r>
          </a:p>
          <a:p>
            <a:r>
              <a:rPr lang="ru-RU" b="1" i="1" dirty="0" smtClean="0"/>
              <a:t>Материалы: </a:t>
            </a:r>
            <a:r>
              <a:rPr lang="ru-RU" dirty="0" smtClean="0"/>
              <a:t>лупы, маленькие пуговицы, бусинки, семечки кабачков, подсолнуха, мелкие камешки и прочие предметы для рассматривания, рабочие листы, цветные карандаши.</a:t>
            </a:r>
          </a:p>
          <a:p>
            <a:endParaRPr lang="ru-RU" dirty="0"/>
          </a:p>
        </p:txBody>
      </p:sp>
      <p:pic>
        <p:nvPicPr>
          <p:cNvPr id="6" name="Содержимое 5" descr="14846778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8840" t="8557" r="7358" b="8686"/>
          <a:stretch>
            <a:fillRect/>
          </a:stretch>
        </p:blipFill>
        <p:spPr>
          <a:xfrm>
            <a:off x="6444208" y="908720"/>
            <a:ext cx="2232248" cy="4176464"/>
          </a:xfrm>
        </p:spPr>
      </p:pic>
      <p:pic>
        <p:nvPicPr>
          <p:cNvPr id="7" name="Рисунок 6" descr="1484677580.jpg"/>
          <p:cNvPicPr>
            <a:picLocks noChangeAspect="1"/>
          </p:cNvPicPr>
          <p:nvPr/>
        </p:nvPicPr>
        <p:blipFill>
          <a:blip r:embed="rId3" cstate="print"/>
          <a:srcRect t="34250" r="13210" b="34250"/>
          <a:stretch>
            <a:fillRect/>
          </a:stretch>
        </p:blipFill>
        <p:spPr>
          <a:xfrm>
            <a:off x="4067944" y="3861048"/>
            <a:ext cx="3567297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Ловись, рыбка, и мала, и велика</a:t>
            </a:r>
            <a:b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/>
              <a:t>Задача: </a:t>
            </a:r>
            <a:r>
              <a:rPr lang="ru-RU" dirty="0" smtClean="0"/>
              <a:t>выяснить способность магнита притягивать некоторые предметы.</a:t>
            </a:r>
          </a:p>
          <a:p>
            <a:r>
              <a:rPr lang="ru-RU" b="1" i="1" dirty="0" smtClean="0"/>
              <a:t>Материалы: </a:t>
            </a:r>
            <a:r>
              <a:rPr lang="ru-RU" dirty="0" smtClean="0"/>
              <a:t>игра магнитная «Рыбалка», магниты, мелкие предметы из разных материалов, таз с водой, рабочие листы.</a:t>
            </a:r>
          </a:p>
          <a:p>
            <a:endParaRPr lang="ru-RU" dirty="0"/>
          </a:p>
        </p:txBody>
      </p:sp>
      <p:pic>
        <p:nvPicPr>
          <p:cNvPr id="7" name="Содержимое 6" descr="148467759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33700" b="33225"/>
          <a:stretch>
            <a:fillRect/>
          </a:stretch>
        </p:blipFill>
        <p:spPr>
          <a:xfrm>
            <a:off x="3995936" y="692696"/>
            <a:ext cx="4608512" cy="2736304"/>
          </a:xfrm>
        </p:spPr>
      </p:pic>
      <p:pic>
        <p:nvPicPr>
          <p:cNvPr id="8" name="Рисунок 7" descr="1484677590.jpg"/>
          <p:cNvPicPr>
            <a:picLocks noChangeAspect="1"/>
          </p:cNvPicPr>
          <p:nvPr/>
        </p:nvPicPr>
        <p:blipFill>
          <a:blip r:embed="rId3" cstate="print"/>
          <a:srcRect t="26900" b="31100"/>
          <a:stretch>
            <a:fillRect/>
          </a:stretch>
        </p:blipFill>
        <p:spPr>
          <a:xfrm>
            <a:off x="4211960" y="3573016"/>
            <a:ext cx="411025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C0066"/>
                </a:solidFill>
              </a:rPr>
              <a:t>конструирование</a:t>
            </a:r>
            <a:endParaRPr lang="ru-RU" sz="3600" b="1" dirty="0">
              <a:solidFill>
                <a:srgbClr val="CC006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/>
              <a:t>Задачи: </a:t>
            </a:r>
            <a:r>
              <a:rPr lang="ru-RU" dirty="0" smtClean="0"/>
              <a:t>развить любознательность, самостоятельность, </a:t>
            </a:r>
            <a:r>
              <a:rPr lang="ru-RU" dirty="0" smtClean="0"/>
              <a:t>создать </a:t>
            </a:r>
            <a:r>
              <a:rPr lang="ru-RU" dirty="0" smtClean="0"/>
              <a:t>радостное настроение.</a:t>
            </a:r>
          </a:p>
          <a:p>
            <a:r>
              <a:rPr lang="ru-RU" b="1" i="1" dirty="0" smtClean="0"/>
              <a:t>Материалы: </a:t>
            </a:r>
            <a:r>
              <a:rPr lang="ru-RU" dirty="0" smtClean="0"/>
              <a:t>пластиковые бутылки, гвозди, спички, </a:t>
            </a:r>
            <a:r>
              <a:rPr lang="ru-RU" dirty="0" smtClean="0"/>
              <a:t>вода, счетные палочки</a:t>
            </a:r>
            <a:r>
              <a:rPr lang="ru-RU" smtClean="0"/>
              <a:t>, монетки.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IMG_20161102_0933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60648"/>
            <a:ext cx="3801616" cy="2842632"/>
          </a:xfrm>
        </p:spPr>
      </p:pic>
      <p:pic>
        <p:nvPicPr>
          <p:cNvPr id="8" name="Рисунок 7" descr="IMG_20161102_093415.jpg"/>
          <p:cNvPicPr>
            <a:picLocks noChangeAspect="1"/>
          </p:cNvPicPr>
          <p:nvPr/>
        </p:nvPicPr>
        <p:blipFill>
          <a:blip r:embed="rId3" cstate="print"/>
          <a:srcRect l="11501" t="12201" r="4501" b="24800"/>
          <a:stretch>
            <a:fillRect/>
          </a:stretch>
        </p:blipFill>
        <p:spPr>
          <a:xfrm>
            <a:off x="3851920" y="2348880"/>
            <a:ext cx="345638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148478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Arial Black" pitchFamily="34" charset="0"/>
              </a:rPr>
              <a:t>Ф</a:t>
            </a:r>
            <a:r>
              <a:rPr lang="ru-RU" sz="9600" b="1" dirty="0" smtClean="0">
                <a:solidFill>
                  <a:srgbClr val="CC0066"/>
                </a:solidFill>
                <a:latin typeface="Arial Black" pitchFamily="34" charset="0"/>
              </a:rPr>
              <a:t>о</a:t>
            </a: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к</a:t>
            </a:r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у</a:t>
            </a:r>
            <a:r>
              <a:rPr lang="ru-RU" sz="9600" b="1" dirty="0" smtClean="0">
                <a:solidFill>
                  <a:srgbClr val="0000CC"/>
                </a:solidFill>
                <a:latin typeface="Arial Black" pitchFamily="34" charset="0"/>
              </a:rPr>
              <a:t>с</a:t>
            </a:r>
            <a:r>
              <a:rPr lang="ru-RU" sz="9600" b="1" dirty="0" smtClean="0">
                <a:solidFill>
                  <a:srgbClr val="FFFF00"/>
                </a:solidFill>
                <a:latin typeface="Arial Black" pitchFamily="34" charset="0"/>
              </a:rPr>
              <a:t>ы</a:t>
            </a:r>
            <a:r>
              <a:rPr lang="ru-RU" sz="9600" b="1" dirty="0" smtClean="0">
                <a:latin typeface="Arial Black" pitchFamily="34" charset="0"/>
              </a:rPr>
              <a:t> </a:t>
            </a:r>
            <a:endParaRPr lang="ru-RU" sz="9600" b="1" dirty="0">
              <a:latin typeface="Arial Black" pitchFamily="34" charset="0"/>
            </a:endParaRPr>
          </a:p>
        </p:txBody>
      </p:sp>
      <p:pic>
        <p:nvPicPr>
          <p:cNvPr id="5" name="Содержимое 4" descr="14846740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5914" y="1600200"/>
            <a:ext cx="2740172" cy="457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148467406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29088" y="1600200"/>
            <a:ext cx="3227287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49694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Колядки. Старый Новый год!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7776864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CC0066"/>
                </a:solidFill>
                <a:cs typeface="Aharoni" pitchFamily="2" charset="-79"/>
              </a:rPr>
              <a:t>Благодарим за внимание! </a:t>
            </a:r>
            <a:endParaRPr lang="ru-RU" sz="8800" b="1" dirty="0">
              <a:solidFill>
                <a:srgbClr val="CC0066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  <a:t>Эксперименты с водой </a:t>
            </a:r>
            <a:endParaRPr lang="ru-RU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5493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Прозрачная вода </a:t>
            </a:r>
          </a:p>
          <a:p>
            <a:pPr>
              <a:buNone/>
            </a:pPr>
            <a:r>
              <a:rPr lang="ru-RU" b="1" i="1" dirty="0" smtClean="0"/>
              <a:t>Задача: </a:t>
            </a:r>
            <a:r>
              <a:rPr lang="ru-RU" dirty="0" smtClean="0"/>
              <a:t>выявить свойства воды (прозрачная, без запаха, льется, имеет вес, выявить, что вода принимает форму сосуда, в который она налита.</a:t>
            </a:r>
          </a:p>
          <a:p>
            <a:pPr>
              <a:buNone/>
            </a:pPr>
            <a:r>
              <a:rPr lang="ru-RU" b="1" i="1" dirty="0" smtClean="0"/>
              <a:t>Материалы: </a:t>
            </a:r>
            <a:r>
              <a:rPr lang="ru-RU" dirty="0" smtClean="0"/>
              <a:t>две непрозрачные банки (одна заполнена водой), стеклянная банка с широким горлышком, ложки, предметные картинки.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Вода принимает форму</a:t>
            </a:r>
          </a:p>
          <a:p>
            <a:pPr>
              <a:buNone/>
            </a:pPr>
            <a:r>
              <a:rPr lang="ru-RU" sz="2200" b="1" i="1" dirty="0" smtClean="0"/>
              <a:t>Материалы, </a:t>
            </a:r>
            <a:r>
              <a:rPr lang="ru-RU" sz="2200" dirty="0" smtClean="0"/>
              <a:t>воронки, узкий высокий стакан, округлый сосуд, широкая миска, резиновая перчатка, ковшики одина­кового размера, надувной шарик, целлофановый пакет, таз с водой, подносы, рабочие листы с зарисованной формой со­судов, цветные карандаши.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846740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96944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8467408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3600400" cy="6007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4846740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2656"/>
            <a:ext cx="3744416" cy="612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  <a:t>Эксперименты с воздухом</a:t>
            </a:r>
            <a:endParaRPr lang="ru-RU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147248" cy="5061176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Задача: </a:t>
            </a:r>
            <a:r>
              <a:rPr lang="ru-RU" dirty="0" smtClean="0"/>
              <a:t>дать детям представление о том, что воздух может двигать предметы (парусные суда, воздушные шары и т.д.).</a:t>
            </a:r>
          </a:p>
          <a:p>
            <a:pPr>
              <a:buNone/>
            </a:pPr>
            <a:r>
              <a:rPr lang="ru-RU" b="1" i="1" dirty="0" smtClean="0"/>
              <a:t>Материалы: </a:t>
            </a:r>
            <a:r>
              <a:rPr lang="ru-RU" dirty="0" smtClean="0"/>
              <a:t>пластмассовая ванночка, таз с водой, лист бумаги; кусочек пластилина, палочка, воздушные шарики.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846775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5704" b="27015"/>
          <a:stretch>
            <a:fillRect/>
          </a:stretch>
        </p:blipFill>
        <p:spPr>
          <a:xfrm>
            <a:off x="0" y="0"/>
            <a:ext cx="9273555" cy="6858000"/>
          </a:xfrm>
        </p:spPr>
      </p:pic>
      <p:pic>
        <p:nvPicPr>
          <p:cNvPr id="5" name="Рисунок 4" descr="1484677587.jpg"/>
          <p:cNvPicPr>
            <a:picLocks noChangeAspect="1"/>
          </p:cNvPicPr>
          <p:nvPr/>
        </p:nvPicPr>
        <p:blipFill>
          <a:blip r:embed="rId3" cstate="print"/>
          <a:srcRect l="9706" t="16400" r="6202" b="13251"/>
          <a:stretch>
            <a:fillRect/>
          </a:stretch>
        </p:blipFill>
        <p:spPr>
          <a:xfrm>
            <a:off x="755576" y="980728"/>
            <a:ext cx="3456384" cy="4824536"/>
          </a:xfrm>
          <a:prstGeom prst="rect">
            <a:avLst/>
          </a:prstGeom>
        </p:spPr>
      </p:pic>
      <p:pic>
        <p:nvPicPr>
          <p:cNvPr id="6" name="Рисунок 5" descr="1484677583.jpg"/>
          <p:cNvPicPr>
            <a:picLocks noChangeAspect="1"/>
          </p:cNvPicPr>
          <p:nvPr/>
        </p:nvPicPr>
        <p:blipFill>
          <a:blip r:embed="rId4" cstate="print"/>
          <a:srcRect l="21969" t="32150" r="7954" b="27950"/>
          <a:stretch>
            <a:fillRect/>
          </a:stretch>
        </p:blipFill>
        <p:spPr>
          <a:xfrm>
            <a:off x="4572000" y="980728"/>
            <a:ext cx="424847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467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Эксперименты со светом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075240" cy="5637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Задачи: </a:t>
            </a:r>
            <a:r>
              <a:rPr lang="ru-RU" sz="2000" dirty="0" smtClean="0"/>
              <a:t>показать значение света, объяснить, что источники света могут быть природные (солнце, луна, костер), искусст­венные — изготовленные людьми (лампа, фонарик, свеча).</a:t>
            </a:r>
          </a:p>
          <a:p>
            <a:pPr>
              <a:buNone/>
            </a:pPr>
            <a:r>
              <a:rPr lang="ru-RU" sz="2000" dirty="0" smtClean="0"/>
              <a:t> М</a:t>
            </a:r>
            <a:r>
              <a:rPr lang="ru-RU" sz="2000" b="1" i="1" dirty="0" smtClean="0"/>
              <a:t>атериалы: </a:t>
            </a:r>
            <a:r>
              <a:rPr lang="ru-RU" sz="2000" dirty="0" smtClean="0"/>
              <a:t>иллюстрации событий, происходящих в разное время суток; картинки с изображениями источников света; несколько предметов, которые не дают света; фонарик, свеча, настольная лампа, сундучок с прорезью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1484674245.jpg"/>
          <p:cNvPicPr>
            <a:picLocks noChangeAspect="1"/>
          </p:cNvPicPr>
          <p:nvPr/>
        </p:nvPicPr>
        <p:blipFill>
          <a:blip r:embed="rId2" cstate="print"/>
          <a:srcRect l="4450" t="29000" r="2698" b="27950"/>
          <a:stretch>
            <a:fillRect/>
          </a:stretch>
        </p:blipFill>
        <p:spPr>
          <a:xfrm>
            <a:off x="2051720" y="3429000"/>
            <a:ext cx="547260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Свет и тень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Задачи: </a:t>
            </a:r>
            <a:r>
              <a:rPr lang="ru-RU" dirty="0" smtClean="0"/>
              <a:t>познакомить с образованием тени от предметов, установить сходство тени и объекта, создать с помощью теней образы.</a:t>
            </a:r>
          </a:p>
          <a:p>
            <a:pPr>
              <a:buNone/>
            </a:pPr>
            <a:r>
              <a:rPr lang="ru-RU" b="1" i="1" dirty="0" smtClean="0"/>
              <a:t>Материалы: </a:t>
            </a:r>
            <a:r>
              <a:rPr lang="ru-RU" dirty="0" smtClean="0"/>
              <a:t>оборудование для теневого театра, фонарь.</a:t>
            </a:r>
          </a:p>
          <a:p>
            <a:endParaRPr lang="ru-RU" dirty="0"/>
          </a:p>
        </p:txBody>
      </p:sp>
      <p:pic>
        <p:nvPicPr>
          <p:cNvPr id="4" name="Рисунок 3" descr="1484674241.jpg"/>
          <p:cNvPicPr>
            <a:picLocks noChangeAspect="1"/>
          </p:cNvPicPr>
          <p:nvPr/>
        </p:nvPicPr>
        <p:blipFill>
          <a:blip r:embed="rId2" cstate="print"/>
          <a:srcRect t="21650" b="20601"/>
          <a:stretch>
            <a:fillRect/>
          </a:stretch>
        </p:blipFill>
        <p:spPr>
          <a:xfrm>
            <a:off x="2555776" y="2852936"/>
            <a:ext cx="3888432" cy="374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Замерзшая вода</a:t>
            </a:r>
            <a:br>
              <a:rPr lang="ru-RU" sz="4400" b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</a:br>
            <a:endParaRPr lang="ru-RU" sz="4400" b="1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Задача: </a:t>
            </a:r>
            <a:r>
              <a:rPr lang="ru-RU" dirty="0" smtClean="0"/>
              <a:t>выявить, что лед — твердое вещество, плавает,   тает, состоит из воды.	</a:t>
            </a:r>
          </a:p>
          <a:p>
            <a:pPr>
              <a:buNone/>
            </a:pPr>
            <a:r>
              <a:rPr lang="ru-RU" b="1" i="1" dirty="0" smtClean="0"/>
              <a:t>Материалы, </a:t>
            </a:r>
            <a:r>
              <a:rPr lang="ru-RU" dirty="0" smtClean="0"/>
              <a:t>кусочки льда, холодная вода, тарелочки</a:t>
            </a:r>
            <a:endParaRPr lang="ru-RU" dirty="0"/>
          </a:p>
        </p:txBody>
      </p:sp>
      <p:pic>
        <p:nvPicPr>
          <p:cNvPr id="4" name="Рисунок 3" descr="1484677599.jpg"/>
          <p:cNvPicPr>
            <a:picLocks noChangeAspect="1"/>
          </p:cNvPicPr>
          <p:nvPr/>
        </p:nvPicPr>
        <p:blipFill>
          <a:blip r:embed="rId2" cstate="print"/>
          <a:srcRect t="35300" r="6202" b="37400"/>
          <a:stretch>
            <a:fillRect/>
          </a:stretch>
        </p:blipFill>
        <p:spPr>
          <a:xfrm rot="5400000">
            <a:off x="5668672" y="3268433"/>
            <a:ext cx="3855329" cy="1872208"/>
          </a:xfrm>
          <a:prstGeom prst="rect">
            <a:avLst/>
          </a:prstGeom>
        </p:spPr>
      </p:pic>
      <p:pic>
        <p:nvPicPr>
          <p:cNvPr id="5" name="Рисунок 4" descr="1484677596.jpg"/>
          <p:cNvPicPr>
            <a:picLocks noChangeAspect="1"/>
          </p:cNvPicPr>
          <p:nvPr/>
        </p:nvPicPr>
        <p:blipFill>
          <a:blip r:embed="rId3" cstate="print"/>
          <a:srcRect t="27950" b="27950"/>
          <a:stretch>
            <a:fillRect/>
          </a:stretch>
        </p:blipFill>
        <p:spPr>
          <a:xfrm>
            <a:off x="1475656" y="2780928"/>
            <a:ext cx="411025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AWJJH2MPE6E2-1591117591-1387</_dlc_DocId>
    <_dlc_DocIdUrl xmlns="4a252ca3-5a62-4c1c-90a6-29f4710e47f8">
      <Url>http://xn--44-6kcadhwnl3cfdx.xn--p1ai/Kostroma_EDU/Kos-Sch-27/11/_layouts/15/DocIdRedir.aspx?ID=AWJJH2MPE6E2-1591117591-1387</Url>
      <Description>AWJJH2MPE6E2-1591117591-1387</Description>
    </_dlc_DocIdUrl>
  </documentManagement>
</p:properties>
</file>

<file path=customXml/itemProps1.xml><?xml version="1.0" encoding="utf-8"?>
<ds:datastoreItem xmlns:ds="http://schemas.openxmlformats.org/officeDocument/2006/customXml" ds:itemID="{2CC90C7A-2555-4CD0-8BD7-0871D5944FCC}"/>
</file>

<file path=customXml/itemProps2.xml><?xml version="1.0" encoding="utf-8"?>
<ds:datastoreItem xmlns:ds="http://schemas.openxmlformats.org/officeDocument/2006/customXml" ds:itemID="{8487D35E-B04E-4CE9-B103-1E69F407AE36}"/>
</file>

<file path=customXml/itemProps3.xml><?xml version="1.0" encoding="utf-8"?>
<ds:datastoreItem xmlns:ds="http://schemas.openxmlformats.org/officeDocument/2006/customXml" ds:itemID="{71221BB1-754C-4693-8E2E-112F17F79AFE}"/>
</file>

<file path=customXml/itemProps4.xml><?xml version="1.0" encoding="utf-8"?>
<ds:datastoreItem xmlns:ds="http://schemas.openxmlformats.org/officeDocument/2006/customXml" ds:itemID="{BC8F207A-13E3-4B8C-9977-96FC3E76FD96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485</Words>
  <Application>Microsoft Office PowerPoint</Application>
  <PresentationFormat>Экран (4:3)</PresentationFormat>
  <Paragraphs>38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Неделя творческого экспериментирования в средней группе.  </vt:lpstr>
      <vt:lpstr>Эксперименты с водой </vt:lpstr>
      <vt:lpstr>Слайд 3</vt:lpstr>
      <vt:lpstr>Слайд 4</vt:lpstr>
      <vt:lpstr>Эксперименты с воздухом</vt:lpstr>
      <vt:lpstr>Слайд 6</vt:lpstr>
      <vt:lpstr>Эксперименты со светом</vt:lpstr>
      <vt:lpstr>Свет и тень</vt:lpstr>
      <vt:lpstr>Замерзшая вода </vt:lpstr>
      <vt:lpstr>Разноцветные шарики</vt:lpstr>
      <vt:lpstr>Слайд 11</vt:lpstr>
      <vt:lpstr>Смешивание цветов. </vt:lpstr>
      <vt:lpstr>Все увидим, все узнаем </vt:lpstr>
      <vt:lpstr>Ловись, рыбка, и мала, и велика </vt:lpstr>
      <vt:lpstr>конструирование</vt:lpstr>
      <vt:lpstr>Фокусы </vt:lpstr>
      <vt:lpstr>Колядки. Старый Новый год!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творческого экспериментирования в средней группе.  </dc:title>
  <dc:creator>Елена</dc:creator>
  <cp:lastModifiedBy>Елена</cp:lastModifiedBy>
  <cp:revision>14</cp:revision>
  <dcterms:created xsi:type="dcterms:W3CDTF">2017-01-17T18:23:05Z</dcterms:created>
  <dcterms:modified xsi:type="dcterms:W3CDTF">2017-01-17T19:45:19Z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0x0101006C4FDA405637744C9466FB1C8F6CE978</vt:lpwstr>
  </property>
  <property fmtid="{D5CDD505-2E9C-101B-9397-08002B2CF9AE}" pid="3" name="_dlc_DocIdItemGuid">
    <vt:lpwstr>d1b290e9-692c-4546-b00b-ed20a7cfc82e</vt:lpwstr>
  </property>
</Properties>
</file>