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presentation.xml" ContentType="application/vnd.openxmlformats-officedocument.presentationml.presentation.main+xml"/>
  <Override PartName="/ppt/slides/slide4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46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7" r:id="rId2"/>
    <p:sldId id="300" r:id="rId3"/>
    <p:sldId id="260" r:id="rId4"/>
    <p:sldId id="259" r:id="rId5"/>
    <p:sldId id="301" r:id="rId6"/>
    <p:sldId id="302" r:id="rId7"/>
    <p:sldId id="303" r:id="rId8"/>
    <p:sldId id="258" r:id="rId9"/>
    <p:sldId id="268" r:id="rId10"/>
    <p:sldId id="261" r:id="rId11"/>
    <p:sldId id="263" r:id="rId12"/>
    <p:sldId id="264" r:id="rId13"/>
    <p:sldId id="280" r:id="rId14"/>
    <p:sldId id="319" r:id="rId15"/>
    <p:sldId id="281" r:id="rId16"/>
    <p:sldId id="282" r:id="rId17"/>
    <p:sldId id="304" r:id="rId18"/>
    <p:sldId id="306" r:id="rId19"/>
    <p:sldId id="305" r:id="rId20"/>
    <p:sldId id="271" r:id="rId21"/>
    <p:sldId id="272" r:id="rId22"/>
    <p:sldId id="273" r:id="rId23"/>
    <p:sldId id="295" r:id="rId24"/>
    <p:sldId id="307" r:id="rId25"/>
    <p:sldId id="308" r:id="rId26"/>
    <p:sldId id="309" r:id="rId27"/>
    <p:sldId id="310" r:id="rId28"/>
    <p:sldId id="311" r:id="rId29"/>
    <p:sldId id="320" r:id="rId30"/>
    <p:sldId id="321" r:id="rId31"/>
    <p:sldId id="322" r:id="rId32"/>
    <p:sldId id="323" r:id="rId33"/>
    <p:sldId id="324" r:id="rId34"/>
    <p:sldId id="278" r:id="rId35"/>
    <p:sldId id="312" r:id="rId36"/>
    <p:sldId id="313" r:id="rId37"/>
    <p:sldId id="314" r:id="rId38"/>
    <p:sldId id="318" r:id="rId39"/>
    <p:sldId id="315" r:id="rId40"/>
    <p:sldId id="316" r:id="rId41"/>
    <p:sldId id="317" r:id="rId42"/>
    <p:sldId id="325" r:id="rId43"/>
    <p:sldId id="326" r:id="rId44"/>
    <p:sldId id="327" r:id="rId45"/>
    <p:sldId id="289" r:id="rId46"/>
    <p:sldId id="293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55" Type="http://schemas.openxmlformats.org/officeDocument/2006/relationships/customXml" Target="../customXml/item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2C58-1B0F-41B5-95D0-BE75B5E174AB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438B4-9591-4944-A738-314CB89D71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2C58-1B0F-41B5-95D0-BE75B5E174AB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438B4-9591-4944-A738-314CB89D71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2C58-1B0F-41B5-95D0-BE75B5E174AB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438B4-9591-4944-A738-314CB89D71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2C58-1B0F-41B5-95D0-BE75B5E174AB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438B4-9591-4944-A738-314CB89D71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2C58-1B0F-41B5-95D0-BE75B5E174AB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438B4-9591-4944-A738-314CB89D71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2C58-1B0F-41B5-95D0-BE75B5E174AB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438B4-9591-4944-A738-314CB89D71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2C58-1B0F-41B5-95D0-BE75B5E174AB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438B4-9591-4944-A738-314CB89D71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2C58-1B0F-41B5-95D0-BE75B5E174AB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438B4-9591-4944-A738-314CB89D71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2C58-1B0F-41B5-95D0-BE75B5E174AB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438B4-9591-4944-A738-314CB89D71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2C58-1B0F-41B5-95D0-BE75B5E174AB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438B4-9591-4944-A738-314CB89D71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2C58-1B0F-41B5-95D0-BE75B5E174AB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438B4-9591-4944-A738-314CB89D71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12C58-1B0F-41B5-95D0-BE75B5E174AB}" type="datetimeFigureOut">
              <a:rPr lang="ru-RU" smtClean="0"/>
              <a:pPr/>
              <a:t>27.08.2016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438B4-9591-4944-A738-314CB89D71D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4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7" name="Picture 1" descr="C:\Users\Анастасия\Desktop\391402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8285" cy="6858000"/>
          </a:xfrm>
          <a:prstGeom prst="rect">
            <a:avLst/>
          </a:prstGeom>
          <a:noFill/>
        </p:spPr>
      </p:pic>
      <p:pic>
        <p:nvPicPr>
          <p:cNvPr id="5" name="Picture 6" descr="http://f19.ifotki.info/org/4d02a77b44511064f6f9607b5ba20c1953dced2240962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706533">
            <a:off x="474519" y="442245"/>
            <a:ext cx="2000264" cy="1730760"/>
          </a:xfrm>
          <a:prstGeom prst="ellipse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643174" y="949642"/>
            <a:ext cx="53578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Вот  </a:t>
            </a:r>
            <a:r>
              <a:rPr kumimoji="0" lang="ru-RU" sz="54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оно </a:t>
            </a:r>
            <a:r>
              <a:rPr kumimoji="0" lang="ru-RU" sz="54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какое,</a:t>
            </a:r>
            <a:r>
              <a:rPr kumimoji="0" lang="ru-RU" sz="5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5400" b="1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наше</a:t>
            </a:r>
            <a:r>
              <a:rPr kumimoji="0" lang="ru-RU" sz="54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5400" b="1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лето…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000100" y="2786058"/>
            <a:ext cx="364333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0B5294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Старшая группа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6000760" y="3000372"/>
            <a:ext cx="285752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B5294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Воспитатели: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B5294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Боброва А.А.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B5294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Веселова С.В.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3143240" y="6000768"/>
            <a:ext cx="9286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20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4857752" y="6000768"/>
            <a:ext cx="8572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16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8" name="Picture 4" descr="C:\Users\Анастасия\Desktop\954781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4188"/>
          </a:xfrm>
          <a:prstGeom prst="rect">
            <a:avLst/>
          </a:prstGeom>
          <a:noFill/>
        </p:spPr>
      </p:pic>
      <p:pic>
        <p:nvPicPr>
          <p:cNvPr id="3" name="Рисунок 2" descr="C:\Users\Анастасия\Desktop\работа\фото лето 16\SNV30694.JPG"/>
          <p:cNvPicPr/>
          <p:nvPr/>
        </p:nvPicPr>
        <p:blipFill>
          <a:blip r:embed="rId3" cstate="print"/>
          <a:srcRect r="21070"/>
          <a:stretch>
            <a:fillRect/>
          </a:stretch>
        </p:blipFill>
        <p:spPr bwMode="auto">
          <a:xfrm>
            <a:off x="1519199" y="602091"/>
            <a:ext cx="3487897" cy="295359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настасия\Desktop\работа\фото лето 16\SNV30745.JPG"/>
          <p:cNvPicPr/>
          <p:nvPr/>
        </p:nvPicPr>
        <p:blipFill>
          <a:blip r:embed="rId4" cstate="print"/>
          <a:srcRect r="16343"/>
          <a:stretch>
            <a:fillRect/>
          </a:stretch>
        </p:blipFill>
        <p:spPr bwMode="auto">
          <a:xfrm>
            <a:off x="4094529" y="3405740"/>
            <a:ext cx="3620743" cy="245215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настасия\Desktop\работа\фото лето 16\SNV3072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500042"/>
            <a:ext cx="3071834" cy="242889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8" name="Picture 4" descr="C:\Users\Анастасия\Desktop\954781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4188"/>
          </a:xfrm>
          <a:prstGeom prst="rect">
            <a:avLst/>
          </a:prstGeom>
          <a:noFill/>
        </p:spPr>
      </p:pic>
      <p:pic>
        <p:nvPicPr>
          <p:cNvPr id="3" name="Рисунок 2" descr="C:\Users\Анастасия\Desktop\работа\фото лето 16\SNV307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500042"/>
            <a:ext cx="3322644" cy="250033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настасия\Desktop\работа\фото лето 16\SNV3074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583253" y="2917813"/>
            <a:ext cx="2620964" cy="264320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настасия\Desktop\работа\фото лето 16\SNV3092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817049" y="3540745"/>
            <a:ext cx="3179976" cy="238498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8" name="Picture 4" descr="C:\Users\Анастасия\Desktop\954781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4188"/>
          </a:xfrm>
          <a:prstGeom prst="rect">
            <a:avLst/>
          </a:prstGeom>
          <a:noFill/>
        </p:spPr>
      </p:pic>
      <p:pic>
        <p:nvPicPr>
          <p:cNvPr id="3" name="Рисунок 2" descr="C:\Users\Анастасия\Desktop\работа\фото лето 16\SNV30923.JPG"/>
          <p:cNvPicPr/>
          <p:nvPr/>
        </p:nvPicPr>
        <p:blipFill>
          <a:blip r:embed="rId3" cstate="print"/>
          <a:srcRect r="3963"/>
          <a:stretch>
            <a:fillRect/>
          </a:stretch>
        </p:blipFill>
        <p:spPr bwMode="auto">
          <a:xfrm rot="16200000">
            <a:off x="928662" y="928670"/>
            <a:ext cx="3571900" cy="257176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настасия\Desktop\работа\фото лето 16\SNV3092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000048" y="857812"/>
            <a:ext cx="3290783" cy="257524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настасия\Desktop\работа\фото лето 16\SNV3092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3857628"/>
            <a:ext cx="3643338" cy="250983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7" name="Picture 7" descr="C:\Users\Анастасия\Desktop\708464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5"/>
            <a:ext cx="9144000" cy="6862289"/>
          </a:xfrm>
          <a:prstGeom prst="rect">
            <a:avLst/>
          </a:prstGeom>
          <a:noFill/>
        </p:spPr>
      </p:pic>
      <p:pic>
        <p:nvPicPr>
          <p:cNvPr id="163848" name="Picture 8" descr="C:\Users\Анастасия\Desktop\504425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59088"/>
            <a:ext cx="9644066" cy="7159988"/>
          </a:xfrm>
          <a:prstGeom prst="rect">
            <a:avLst/>
          </a:prstGeom>
          <a:noFill/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357158" y="214290"/>
            <a:ext cx="8786842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Неделя творчества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Задачи: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развитие детского творчества,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выявить творческие способности  детей,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воспитывать интерес к народному творчеству, искусству.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Закреплять навыки работы  с пластилином, карандашами, аккуратного обращения с клеем.</a:t>
            </a:r>
          </a:p>
        </p:txBody>
      </p:sp>
      <p:pic>
        <p:nvPicPr>
          <p:cNvPr id="5" name="Рисунок 4" descr="C:\Users\Анастасия\Desktop\работа\фото лето 16\SNV308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3357562"/>
            <a:ext cx="4000528" cy="287893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7" name="Picture 7" descr="C:\Users\Анастасия\Desktop\708464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5"/>
            <a:ext cx="9144000" cy="6862289"/>
          </a:xfrm>
          <a:prstGeom prst="rect">
            <a:avLst/>
          </a:prstGeom>
          <a:noFill/>
        </p:spPr>
      </p:pic>
      <p:pic>
        <p:nvPicPr>
          <p:cNvPr id="163848" name="Picture 8" descr="C:\Users\Анастасия\Desktop\504425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429784" cy="7000900"/>
          </a:xfrm>
          <a:prstGeom prst="rect">
            <a:avLst/>
          </a:prstGeom>
          <a:noFill/>
        </p:spPr>
      </p:pic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0" y="0"/>
            <a:ext cx="249299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ЛЕПИМ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…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C:\Users\Анастасия\Desktop\работа\фото лето 16\SNV308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921846" y="1650392"/>
            <a:ext cx="4015215" cy="300039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настасия\Desktop\работа\фото лето 16\SNV3084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928670"/>
            <a:ext cx="4286280" cy="35719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7" name="Picture 7" descr="C:\Users\Анастасия\Desktop\708464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5"/>
            <a:ext cx="9144000" cy="6862289"/>
          </a:xfrm>
          <a:prstGeom prst="rect">
            <a:avLst/>
          </a:prstGeom>
          <a:noFill/>
        </p:spPr>
      </p:pic>
      <p:pic>
        <p:nvPicPr>
          <p:cNvPr id="163848" name="Picture 8" descr="C:\Users\Анастасия\Desktop\504425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429784" cy="7000900"/>
          </a:xfrm>
          <a:prstGeom prst="rect">
            <a:avLst/>
          </a:prstGeom>
          <a:noFill/>
        </p:spPr>
      </p:pic>
      <p:pic>
        <p:nvPicPr>
          <p:cNvPr id="4" name="Рисунок 3" descr="C:\Users\Анастасия\Desktop\работа\фото лето 16\SNV3067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428736"/>
            <a:ext cx="2876552" cy="278608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настасия\Desktop\работа\фото лето 16\SNV3068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6953" y="509888"/>
            <a:ext cx="3459766" cy="277063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настасия\Desktop\работа\фото лето 16\SNV30677.JPG"/>
          <p:cNvPicPr/>
          <p:nvPr/>
        </p:nvPicPr>
        <p:blipFill>
          <a:blip r:embed="rId6" cstate="print"/>
          <a:srcRect r="7162"/>
          <a:stretch>
            <a:fillRect/>
          </a:stretch>
        </p:blipFill>
        <p:spPr bwMode="auto">
          <a:xfrm>
            <a:off x="3286116" y="3429000"/>
            <a:ext cx="3714776" cy="284699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0"/>
            <a:ext cx="233390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Рисуем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…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7" name="Picture 7" descr="C:\Users\Анастасия\Desktop\708464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5"/>
            <a:ext cx="9144000" cy="6862289"/>
          </a:xfrm>
          <a:prstGeom prst="rect">
            <a:avLst/>
          </a:prstGeom>
          <a:noFill/>
        </p:spPr>
      </p:pic>
      <p:pic>
        <p:nvPicPr>
          <p:cNvPr id="163848" name="Picture 8" descr="C:\Users\Анастасия\Desktop\504425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429784" cy="7000900"/>
          </a:xfrm>
          <a:prstGeom prst="rect">
            <a:avLst/>
          </a:prstGeom>
          <a:noFill/>
        </p:spPr>
      </p:pic>
      <p:pic>
        <p:nvPicPr>
          <p:cNvPr id="4" name="Рисунок 3" descr="C:\Users\Анастасия\Desktop\работа\фото лето 16\SNV30692.JPG"/>
          <p:cNvPicPr/>
          <p:nvPr/>
        </p:nvPicPr>
        <p:blipFill>
          <a:blip r:embed="rId4" cstate="print"/>
          <a:srcRect t="9341" r="9040" b="17938"/>
          <a:stretch>
            <a:fillRect/>
          </a:stretch>
        </p:blipFill>
        <p:spPr bwMode="auto">
          <a:xfrm>
            <a:off x="642910" y="357166"/>
            <a:ext cx="4143404" cy="300039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настасия\Desktop\работа\фото лето 16\SNV30691.JPG"/>
          <p:cNvPicPr/>
          <p:nvPr/>
        </p:nvPicPr>
        <p:blipFill>
          <a:blip r:embed="rId5" cstate="print"/>
          <a:srcRect l="5738"/>
          <a:stretch>
            <a:fillRect/>
          </a:stretch>
        </p:blipFill>
        <p:spPr bwMode="auto">
          <a:xfrm>
            <a:off x="3357554" y="2928934"/>
            <a:ext cx="3929090" cy="297656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7" name="Picture 7" descr="C:\Users\Анастасия\Desktop\708464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5"/>
            <a:ext cx="9144000" cy="6862289"/>
          </a:xfrm>
          <a:prstGeom prst="rect">
            <a:avLst/>
          </a:prstGeom>
          <a:noFill/>
        </p:spPr>
      </p:pic>
      <p:pic>
        <p:nvPicPr>
          <p:cNvPr id="163848" name="Picture 8" descr="C:\Users\Анастасия\Desktop\504425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429784" cy="7000900"/>
          </a:xfrm>
          <a:prstGeom prst="rect">
            <a:avLst/>
          </a:prstGeom>
          <a:noFill/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0"/>
            <a:ext cx="251299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Творим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…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C:\Users\Анастасия\Desktop\работа\фото лето 16\SNV308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000108"/>
            <a:ext cx="2928958" cy="273367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настасия\Desktop\работа\фото лето 16\SNV30844.JPG"/>
          <p:cNvPicPr/>
          <p:nvPr/>
        </p:nvPicPr>
        <p:blipFill>
          <a:blip r:embed="rId5" cstate="print"/>
          <a:srcRect l="61881" b="37343"/>
          <a:stretch>
            <a:fillRect/>
          </a:stretch>
        </p:blipFill>
        <p:spPr bwMode="auto">
          <a:xfrm>
            <a:off x="2214546" y="3714752"/>
            <a:ext cx="2428892" cy="280990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Анастасия\Desktop\работа\фото лето 16\SNV30847.JPG"/>
          <p:cNvPicPr/>
          <p:nvPr/>
        </p:nvPicPr>
        <p:blipFill>
          <a:blip r:embed="rId6" cstate="print"/>
          <a:srcRect r="42117"/>
          <a:stretch>
            <a:fillRect/>
          </a:stretch>
        </p:blipFill>
        <p:spPr bwMode="auto">
          <a:xfrm>
            <a:off x="4857752" y="3429000"/>
            <a:ext cx="2571768" cy="264320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Анастасия\Desktop\работа\фото лето 16\SNV3081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4744" y="571480"/>
            <a:ext cx="3095625" cy="232171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C:\Users\Анастасия\Desktop\ramki-dlya-detskix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" y="428604"/>
            <a:ext cx="9144028" cy="6072206"/>
          </a:xfrm>
          <a:prstGeom prst="rect">
            <a:avLst/>
          </a:prstGeom>
          <a:noFill/>
        </p:spPr>
      </p:pic>
      <p:pic>
        <p:nvPicPr>
          <p:cNvPr id="3" name="Рисунок 2" descr="C:\Users\Анастасия\Desktop\работа\фото лето 16\SNV30672.JPG"/>
          <p:cNvPicPr/>
          <p:nvPr/>
        </p:nvPicPr>
        <p:blipFill>
          <a:blip r:embed="rId3" cstate="print"/>
          <a:srcRect b="13188"/>
          <a:stretch>
            <a:fillRect/>
          </a:stretch>
        </p:blipFill>
        <p:spPr bwMode="auto">
          <a:xfrm rot="16200000">
            <a:off x="785786" y="1571612"/>
            <a:ext cx="4143405" cy="357190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2" name="Picture 4" descr="C:\Users\Анастасия\Desktop\373519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pic>
        <p:nvPicPr>
          <p:cNvPr id="172034" name="Picture 2" descr="C:\Users\Анастасия\Desktop\1264692534_slgg_20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01288" cy="7500966"/>
          </a:xfrm>
          <a:prstGeom prst="rect">
            <a:avLst/>
          </a:prstGeom>
          <a:noFill/>
        </p:spPr>
      </p:pic>
      <p:pic>
        <p:nvPicPr>
          <p:cNvPr id="5" name="Рисунок 4" descr="C:\Users\Анастасия\Desktop\работа\фото лето 16\SNV3085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286232"/>
            <a:ext cx="3429024" cy="257176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настасия\Desktop\работа\фото лето 16\SNV30915.JPG"/>
          <p:cNvPicPr/>
          <p:nvPr/>
        </p:nvPicPr>
        <p:blipFill>
          <a:blip r:embed="rId5" cstate="print"/>
          <a:srcRect l="21698" t="16901" r="6245" b="10323"/>
          <a:stretch>
            <a:fillRect/>
          </a:stretch>
        </p:blipFill>
        <p:spPr bwMode="auto">
          <a:xfrm rot="16200000">
            <a:off x="3178971" y="1607319"/>
            <a:ext cx="2928934" cy="242889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Анастасия\Desktop\работа\фото лето 16\SNV30901.JPG"/>
          <p:cNvPicPr/>
          <p:nvPr/>
        </p:nvPicPr>
        <p:blipFill>
          <a:blip r:embed="rId6" cstate="print"/>
          <a:srcRect b="26229"/>
          <a:stretch>
            <a:fillRect/>
          </a:stretch>
        </p:blipFill>
        <p:spPr bwMode="auto">
          <a:xfrm>
            <a:off x="5072066" y="4429132"/>
            <a:ext cx="3571900" cy="266573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7" name="Picture 1" descr="C:\Users\Анастасия\Desktop\391402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" y="0"/>
            <a:ext cx="9138285" cy="6858000"/>
          </a:xfrm>
          <a:prstGeom prst="rect">
            <a:avLst/>
          </a:prstGeom>
          <a:noFill/>
        </p:spPr>
      </p:pic>
      <p:pic>
        <p:nvPicPr>
          <p:cNvPr id="5" name="Picture 6" descr="http://f19.ifotki.info/org/4d02a77b44511064f6f9607b5ba20c1953dced2240962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706533">
            <a:off x="474519" y="442245"/>
            <a:ext cx="2000264" cy="1730760"/>
          </a:xfrm>
          <a:prstGeom prst="ellipse">
            <a:avLst/>
          </a:prstGeom>
          <a:noFill/>
        </p:spPr>
      </p:pic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1071538" y="714356"/>
            <a:ext cx="7572428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1.Создать позитивное эмоциональное настроение, привлечь к участию в культурно-массовых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мероприятиях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Укрепление здоровья и физическое развития детей: повышение эффективности закаливающих мероприятий, совершенствование индивидуального дифференцированного подхода в работе по физическому воспитанию.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Реализация системы мероприятий по нравственному и экологическому воспитанию, развитию любознательности и познавательной активности, формированию культурно-гигиенических и трудовых навыков.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2" name="Picture 4" descr="C:\Users\Анастасия\Desktop\373519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pic>
        <p:nvPicPr>
          <p:cNvPr id="172034" name="Picture 2" descr="C:\Users\Анастасия\Desktop\1264692534_slgg_20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01288" cy="7500966"/>
          </a:xfrm>
          <a:prstGeom prst="rect">
            <a:avLst/>
          </a:prstGeom>
          <a:noFill/>
        </p:spPr>
      </p:pic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4714876" y="0"/>
            <a:ext cx="500066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Мы в песочнице играем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latin typeface="Calibri" pitchFamily="34" charset="0"/>
                <a:cs typeface="Times New Roman" pitchFamily="18" charset="0"/>
              </a:rPr>
              <a:t>Строим домик из песка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И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 совсем не замечаем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baseline="0" dirty="0" smtClean="0">
                <a:latin typeface="Calibri" pitchFamily="34" charset="0"/>
                <a:cs typeface="Times New Roman" pitchFamily="18" charset="0"/>
              </a:rPr>
              <a:t>Что носки полны песка!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1" name="Рисунок 1" descr="SNV3068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77289">
            <a:off x="81765" y="4106807"/>
            <a:ext cx="3520029" cy="2640022"/>
          </a:xfrm>
          <a:prstGeom prst="roundRect">
            <a:avLst/>
          </a:prstGeom>
          <a:noFill/>
        </p:spPr>
      </p:pic>
      <p:pic>
        <p:nvPicPr>
          <p:cNvPr id="7" name="Рисунок 6" descr="C:\Users\Анастасия\Desktop\работа\фото лето 16\SNV3068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3561558" y="1867676"/>
            <a:ext cx="2878144" cy="242889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Анастасия\Desktop\работа\фото лето 16\SNV3074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2184" y="3647076"/>
            <a:ext cx="2977677" cy="310641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2" name="Picture 4" descr="C:\Users\Анастасия\Desktop\373519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pic>
        <p:nvPicPr>
          <p:cNvPr id="172034" name="Picture 2" descr="C:\Users\Анастасия\Desktop\1264692534_slgg_20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01288" cy="7500966"/>
          </a:xfrm>
          <a:prstGeom prst="rect">
            <a:avLst/>
          </a:prstGeom>
          <a:noFill/>
        </p:spPr>
      </p:pic>
      <p:pic>
        <p:nvPicPr>
          <p:cNvPr id="4" name="Рисунок 3" descr="C:\Users\Анастасия\Desktop\работа\фото лето 16\SNV30911.JPG"/>
          <p:cNvPicPr/>
          <p:nvPr/>
        </p:nvPicPr>
        <p:blipFill>
          <a:blip r:embed="rId4" cstate="print"/>
          <a:srcRect b="16613"/>
          <a:stretch>
            <a:fillRect/>
          </a:stretch>
        </p:blipFill>
        <p:spPr bwMode="auto">
          <a:xfrm>
            <a:off x="3143240" y="1285860"/>
            <a:ext cx="3713179" cy="252889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настасия\Desktop\работа\фото лето 16\SNV30928.JPG"/>
          <p:cNvPicPr/>
          <p:nvPr/>
        </p:nvPicPr>
        <p:blipFill>
          <a:blip r:embed="rId5" cstate="print"/>
          <a:srcRect b="22182"/>
          <a:stretch>
            <a:fillRect/>
          </a:stretch>
        </p:blipFill>
        <p:spPr bwMode="auto">
          <a:xfrm rot="16200000">
            <a:off x="6138178" y="4077401"/>
            <a:ext cx="3143248" cy="241794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настасия\Desktop\работа\фото лето 16\SNV3091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3857628"/>
            <a:ext cx="3286129" cy="275034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2" name="Picture 4" descr="C:\Users\Анастасия\Desktop\373519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pic>
        <p:nvPicPr>
          <p:cNvPr id="172034" name="Picture 2" descr="C:\Users\Анастасия\Desktop\1264692534_slgg_20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01288" cy="7500966"/>
          </a:xfrm>
          <a:prstGeom prst="rect">
            <a:avLst/>
          </a:prstGeom>
          <a:noFill/>
        </p:spPr>
      </p:pic>
      <p:pic>
        <p:nvPicPr>
          <p:cNvPr id="4" name="Рисунок 3" descr="C:\Users\Анастасия\Desktop\работа\фото лето 16\SNV309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357562"/>
            <a:ext cx="3929090" cy="311349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настасия\Desktop\работа\фото лето 16\SNV30905.JPG"/>
          <p:cNvPicPr/>
          <p:nvPr/>
        </p:nvPicPr>
        <p:blipFill>
          <a:blip r:embed="rId5" cstate="print"/>
          <a:srcRect r="14502"/>
          <a:stretch>
            <a:fillRect/>
          </a:stretch>
        </p:blipFill>
        <p:spPr bwMode="auto">
          <a:xfrm>
            <a:off x="5786447" y="3429000"/>
            <a:ext cx="3357554" cy="3429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3" name="Picture 3" descr="C:\Users\Анастасия\Desktop\sam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1935" y="0"/>
            <a:ext cx="9185935" cy="6858000"/>
          </a:xfrm>
          <a:prstGeom prst="rect">
            <a:avLst/>
          </a:prstGeom>
          <a:noFill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928662" y="0"/>
            <a:ext cx="8215338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Неделя здоровья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Задачи: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Приобщение дошкольников к  ЗОЖ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Закреплять на доступном уровне необходимые знания в  области физкультуры 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спорта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Выявить способности детей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3" name="Picture 3" descr="C:\Users\Анастасия\Desktop\sam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1935" y="0"/>
            <a:ext cx="9185935" cy="6858000"/>
          </a:xfrm>
          <a:prstGeom prst="rect">
            <a:avLst/>
          </a:prstGeom>
          <a:noFill/>
        </p:spPr>
      </p:pic>
      <p:pic>
        <p:nvPicPr>
          <p:cNvPr id="3" name="Рисунок 2" descr="C:\Users\Анастасия\Desktop\работа\фото лето 16\SNV30819.JPG"/>
          <p:cNvPicPr/>
          <p:nvPr/>
        </p:nvPicPr>
        <p:blipFill>
          <a:blip r:embed="rId3" cstate="print"/>
          <a:srcRect l="22599"/>
          <a:stretch>
            <a:fillRect/>
          </a:stretch>
        </p:blipFill>
        <p:spPr bwMode="auto">
          <a:xfrm>
            <a:off x="285720" y="1428736"/>
            <a:ext cx="3643338" cy="307183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настасия\Desktop\работа\фото лето 16\SNV308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2428868"/>
            <a:ext cx="4500594" cy="314327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3" name="Picture 3" descr="C:\Users\Анастасия\Desktop\sam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48099" y="0"/>
            <a:ext cx="9798263" cy="6858000"/>
          </a:xfrm>
          <a:prstGeom prst="rect">
            <a:avLst/>
          </a:prstGeom>
          <a:noFill/>
        </p:spPr>
      </p:pic>
      <p:pic>
        <p:nvPicPr>
          <p:cNvPr id="3" name="Рисунок 2" descr="C:\Users\Анастасия\Desktop\работа\фото лето 16\SNV308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736"/>
            <a:ext cx="4071966" cy="320993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настасия\Desktop\работа\фото лето 16\SNV30829.JPG"/>
          <p:cNvPicPr/>
          <p:nvPr/>
        </p:nvPicPr>
        <p:blipFill>
          <a:blip r:embed="rId4" cstate="print"/>
          <a:srcRect l="13846"/>
          <a:stretch>
            <a:fillRect/>
          </a:stretch>
        </p:blipFill>
        <p:spPr bwMode="auto">
          <a:xfrm>
            <a:off x="4786314" y="1857364"/>
            <a:ext cx="4000496" cy="341948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3" name="Picture 3" descr="C:\Users\Анастасия\Desktop\sam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48099" y="0"/>
            <a:ext cx="9492099" cy="6858000"/>
          </a:xfrm>
          <a:prstGeom prst="rect">
            <a:avLst/>
          </a:prstGeom>
          <a:noFill/>
        </p:spPr>
      </p:pic>
      <p:pic>
        <p:nvPicPr>
          <p:cNvPr id="3" name="Рисунок 2" descr="C:\Users\Анастасия\Desktop\работа\фото лето 16\SNV308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357166"/>
            <a:ext cx="4071966" cy="321471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настасия\Desktop\работа\фото лето 16\SNV308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214686"/>
            <a:ext cx="3929090" cy="332185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3" name="Picture 3" descr="C:\Users\Анастасия\Desktop\sam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1935" y="0"/>
            <a:ext cx="9185935" cy="6858000"/>
          </a:xfrm>
          <a:prstGeom prst="rect">
            <a:avLst/>
          </a:prstGeom>
          <a:noFill/>
        </p:spPr>
      </p:pic>
      <p:pic>
        <p:nvPicPr>
          <p:cNvPr id="3" name="Рисунок 2" descr="C:\Users\Анастасия\Desktop\работа\фото лето 16\SNV30840.JPG"/>
          <p:cNvPicPr/>
          <p:nvPr/>
        </p:nvPicPr>
        <p:blipFill>
          <a:blip r:embed="rId3" cstate="print"/>
          <a:srcRect l="14270" r="11644"/>
          <a:stretch>
            <a:fillRect/>
          </a:stretch>
        </p:blipFill>
        <p:spPr bwMode="auto">
          <a:xfrm>
            <a:off x="4500562" y="1785926"/>
            <a:ext cx="3929090" cy="378621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настасия\Desktop\работа\фото лето 16\SNV30839.JPG"/>
          <p:cNvPicPr/>
          <p:nvPr/>
        </p:nvPicPr>
        <p:blipFill>
          <a:blip r:embed="rId4" cstate="print"/>
          <a:srcRect r="16553"/>
          <a:stretch>
            <a:fillRect/>
          </a:stretch>
        </p:blipFill>
        <p:spPr bwMode="auto">
          <a:xfrm>
            <a:off x="142844" y="1428736"/>
            <a:ext cx="4000528" cy="378621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3" name="Picture 3" descr="C:\Users\Анастасия\Desktop\sam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6288" y="0"/>
            <a:ext cx="9482223" cy="6858000"/>
          </a:xfrm>
          <a:prstGeom prst="rect">
            <a:avLst/>
          </a:prstGeom>
          <a:noFill/>
        </p:spPr>
      </p:pic>
      <p:pic>
        <p:nvPicPr>
          <p:cNvPr id="3" name="Рисунок 2" descr="C:\Users\Анастасия\Desktop\работа\фото лето 16\SNV309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9" y="142852"/>
            <a:ext cx="3357586" cy="235745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настасия\Desktop\работа\фото лето 16\SNV30933.JPG"/>
          <p:cNvPicPr/>
          <p:nvPr/>
        </p:nvPicPr>
        <p:blipFill>
          <a:blip r:embed="rId4" cstate="print"/>
          <a:srcRect r="18961"/>
          <a:stretch>
            <a:fillRect/>
          </a:stretch>
        </p:blipFill>
        <p:spPr bwMode="auto">
          <a:xfrm rot="5400000">
            <a:off x="-221464" y="2650331"/>
            <a:ext cx="3228976" cy="278605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настасия\Desktop\работа\фото лето 16\SNV3093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2571744"/>
            <a:ext cx="3714776" cy="302657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3" name="Picture 3" descr="C:\Users\Анастасия\Desktop\sam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6288" y="0"/>
            <a:ext cx="9482223" cy="6858000"/>
          </a:xfrm>
          <a:prstGeom prst="rect">
            <a:avLst/>
          </a:prstGeom>
          <a:noFill/>
        </p:spPr>
      </p:pic>
      <p:pic>
        <p:nvPicPr>
          <p:cNvPr id="3" name="Рисунок 2" descr="C:\Users\Анастасия\Desktop\работа\фото лето 16\SNV30941.JPG"/>
          <p:cNvPicPr/>
          <p:nvPr/>
        </p:nvPicPr>
        <p:blipFill>
          <a:blip r:embed="rId3" cstate="print"/>
          <a:srcRect t="7458" r="22181"/>
          <a:stretch>
            <a:fillRect/>
          </a:stretch>
        </p:blipFill>
        <p:spPr bwMode="auto">
          <a:xfrm rot="5400000">
            <a:off x="-226214" y="226214"/>
            <a:ext cx="3381354" cy="292892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настасия\Desktop\работа\фото лето 16\SNV30942.JPG"/>
          <p:cNvPicPr/>
          <p:nvPr/>
        </p:nvPicPr>
        <p:blipFill>
          <a:blip r:embed="rId4" cstate="print"/>
          <a:srcRect r="11175"/>
          <a:stretch>
            <a:fillRect/>
          </a:stretch>
        </p:blipFill>
        <p:spPr bwMode="auto">
          <a:xfrm>
            <a:off x="4071934" y="214290"/>
            <a:ext cx="3429024" cy="300039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настасия\Desktop\работа\фото лето 16\SNV3094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429000"/>
            <a:ext cx="3571900" cy="309563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настасия\Desktop\работа\фото лето 16\SNV30974.JPG"/>
          <p:cNvPicPr/>
          <p:nvPr/>
        </p:nvPicPr>
        <p:blipFill>
          <a:blip r:embed="rId6" cstate="print"/>
          <a:srcRect b="16695"/>
          <a:stretch>
            <a:fillRect/>
          </a:stretch>
        </p:blipFill>
        <p:spPr bwMode="auto">
          <a:xfrm>
            <a:off x="4429124" y="3500438"/>
            <a:ext cx="3733806" cy="265271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C:\Users\Анастасия\Desktop\729691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8285" cy="6858000"/>
          </a:xfrm>
          <a:prstGeom prst="rect">
            <a:avLst/>
          </a:prstGeom>
          <a:noFill/>
        </p:spPr>
      </p:pic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1" y="0"/>
            <a:ext cx="8572528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Праздник Нептуна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Обобщать знания детей о морских обитателях, о свойствах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воды.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Совершенствовать двигательные умения и навыки, работать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команде, отгадывать загадки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Положительный эмоциональный настрой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Анастасия\Desktop\работа\фото лето 16\SNV30798.JPG"/>
          <p:cNvPicPr/>
          <p:nvPr/>
        </p:nvPicPr>
        <p:blipFill>
          <a:blip r:embed="rId3" cstate="print"/>
          <a:srcRect l="30144" t="23077" r="13736" b="12179"/>
          <a:stretch>
            <a:fillRect/>
          </a:stretch>
        </p:blipFill>
        <p:spPr bwMode="auto">
          <a:xfrm>
            <a:off x="1785918" y="3571876"/>
            <a:ext cx="3333750" cy="288607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3" name="Picture 3" descr="C:\Users\Анастасия\Desktop\sam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8223" y="71462"/>
            <a:ext cx="9482223" cy="6858000"/>
          </a:xfrm>
          <a:prstGeom prst="rect">
            <a:avLst/>
          </a:prstGeom>
          <a:noFill/>
        </p:spPr>
      </p:pic>
      <p:pic>
        <p:nvPicPr>
          <p:cNvPr id="3" name="Рисунок 2" descr="C:\Users\Анастасия\Desktop\работа\фото лето 16\SNV30953.JPG"/>
          <p:cNvPicPr/>
          <p:nvPr/>
        </p:nvPicPr>
        <p:blipFill>
          <a:blip r:embed="rId3" cstate="print"/>
          <a:srcRect l="20507" b="7885"/>
          <a:stretch>
            <a:fillRect/>
          </a:stretch>
        </p:blipFill>
        <p:spPr bwMode="auto">
          <a:xfrm rot="5400000">
            <a:off x="1265362" y="306217"/>
            <a:ext cx="2827062" cy="292895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настасия\Desktop\работа\фото лето 16\SNV3098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714488"/>
            <a:ext cx="3714776" cy="285988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настасия\Desktop\работа\фото лето 16\SNV3096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14348" y="3500438"/>
            <a:ext cx="3143272" cy="285752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3" name="Picture 3" descr="C:\Users\Анастасия\Desktop\sam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6288" y="0"/>
            <a:ext cx="9482223" cy="6858000"/>
          </a:xfrm>
          <a:prstGeom prst="rect">
            <a:avLst/>
          </a:prstGeom>
          <a:noFill/>
        </p:spPr>
      </p:pic>
      <p:pic>
        <p:nvPicPr>
          <p:cNvPr id="3" name="Рисунок 2" descr="C:\Users\Анастасия\Desktop\работа\фото лето 16\SNV309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428604"/>
            <a:ext cx="3286148" cy="251934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настасия\Desktop\работа\фото лето 16\SNV310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000372"/>
            <a:ext cx="3286148" cy="270034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настасия\Desktop\работа\фото лето 16\SNV3099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3224182" cy="261461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3" name="Picture 3" descr="C:\Users\Анастасия\Desktop\sam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6288" y="0"/>
            <a:ext cx="9482223" cy="6858000"/>
          </a:xfrm>
          <a:prstGeom prst="rect">
            <a:avLst/>
          </a:prstGeom>
          <a:noFill/>
        </p:spPr>
      </p:pic>
      <p:pic>
        <p:nvPicPr>
          <p:cNvPr id="3" name="Рисунок 2" descr="C:\Users\Анастасия\Desktop\работа\фото лето 16\SNV30969.JPG"/>
          <p:cNvPicPr/>
          <p:nvPr/>
        </p:nvPicPr>
        <p:blipFill>
          <a:blip r:embed="rId3" cstate="print"/>
          <a:srcRect t="10684" r="13896" b="10897"/>
          <a:stretch>
            <a:fillRect/>
          </a:stretch>
        </p:blipFill>
        <p:spPr bwMode="auto">
          <a:xfrm>
            <a:off x="285720" y="214290"/>
            <a:ext cx="3500462" cy="250033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настасия\Desktop\работа\фото лето 16\SNV310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28604"/>
            <a:ext cx="3429024" cy="280511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настасия\Desktop\работа\фото лето 16\SNV3095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3357562"/>
            <a:ext cx="3500462" cy="300037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3" name="Picture 3" descr="C:\Users\Анастасия\Desktop\sam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8223" y="0"/>
            <a:ext cx="9482223" cy="6858000"/>
          </a:xfrm>
          <a:prstGeom prst="rect">
            <a:avLst/>
          </a:prstGeom>
          <a:noFill/>
        </p:spPr>
      </p:pic>
      <p:pic>
        <p:nvPicPr>
          <p:cNvPr id="3" name="Рисунок 2" descr="C:\Users\Анастасия\Desktop\работа\фото лето 16\SNV30965.JPG"/>
          <p:cNvPicPr/>
          <p:nvPr/>
        </p:nvPicPr>
        <p:blipFill>
          <a:blip r:embed="rId3" cstate="print"/>
          <a:srcRect t="10746" r="21136" b="9507"/>
          <a:stretch>
            <a:fillRect/>
          </a:stretch>
        </p:blipFill>
        <p:spPr bwMode="auto">
          <a:xfrm rot="5400000">
            <a:off x="6211161" y="4004417"/>
            <a:ext cx="3043238" cy="232103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настасия\Desktop\работа\фото лето 16\SNV31026.JPG"/>
          <p:cNvPicPr/>
          <p:nvPr/>
        </p:nvPicPr>
        <p:blipFill>
          <a:blip r:embed="rId4" cstate="print"/>
          <a:srcRect l="18600" t="4701" r="19027"/>
          <a:stretch>
            <a:fillRect/>
          </a:stretch>
        </p:blipFill>
        <p:spPr bwMode="auto">
          <a:xfrm>
            <a:off x="3143240" y="1214422"/>
            <a:ext cx="3214710" cy="339090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настасия\Desktop\работа\фото лето 16\SNV31037.JPG"/>
          <p:cNvPicPr/>
          <p:nvPr/>
        </p:nvPicPr>
        <p:blipFill>
          <a:blip r:embed="rId5" cstate="print"/>
          <a:srcRect r="12957"/>
          <a:stretch>
            <a:fillRect/>
          </a:stretch>
        </p:blipFill>
        <p:spPr bwMode="auto">
          <a:xfrm>
            <a:off x="0" y="3929066"/>
            <a:ext cx="3000364" cy="255247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настасия\Desktop\работа\фото лето 16\SNV31035.JPG"/>
          <p:cNvPicPr/>
          <p:nvPr/>
        </p:nvPicPr>
        <p:blipFill>
          <a:blip r:embed="rId6" cstate="print"/>
          <a:srcRect l="9931" t="8954" r="22195" b="8755"/>
          <a:stretch>
            <a:fillRect/>
          </a:stretch>
        </p:blipFill>
        <p:spPr bwMode="auto">
          <a:xfrm rot="5400000">
            <a:off x="-35735" y="250026"/>
            <a:ext cx="2857520" cy="278605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1" name="Picture 5" descr="C:\Users\Анастасия\Desktop\473560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0" y="0"/>
            <a:ext cx="8799268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гостях у 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ЛЕТА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Задачи: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Дать представление детям о важности солнца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жизни</a:t>
            </a:r>
            <a:r>
              <a:rPr kumimoji="0" lang="ru-RU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человека, растений и животных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endParaRPr lang="ru-RU" sz="3200" baseline="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Вызвать положительные эмоции у детей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C:\Users\Анастасия\Desktop\2942-27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Анастасия\Desktop\работа\фото лето 16\SNV307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30" y="3417476"/>
            <a:ext cx="3810078" cy="315504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настасия\Desktop\работа\фото лето 16\SNV307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071546"/>
            <a:ext cx="4152600" cy="298316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C:\Users\Анастасия\Desktop\2942-27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90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Анастасия\Desktop\работа\фото лето 16\SNV307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758" y="2780057"/>
            <a:ext cx="4350526" cy="336849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настасия\Desktop\работа\фото лето 16\SNV307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027626" y="115854"/>
            <a:ext cx="3517910" cy="357190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C:\Users\Анастасия\Desktop\2942-27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Анастасия\Desktop\работа\фото лето 16\SNV307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3607583"/>
            <a:ext cx="4429156" cy="325041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настасия\Desktop\работа\фото лето 16\SNV307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5" y="0"/>
            <a:ext cx="4286280" cy="350043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C:\Users\Анастасия\Desktop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-628666"/>
            <a:ext cx="10215602" cy="7491580"/>
          </a:xfrm>
          <a:prstGeom prst="rect">
            <a:avLst/>
          </a:prstGeom>
          <a:noFill/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0" y="357166"/>
            <a:ext cx="5500694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Русская  старина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1842194"/>
            <a:ext cx="578644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Познакомить детей с богатством русской народной культуры, бытом, творчеством и традициями русского народа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C:\Users\Анастасия\Desktop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5" y="0"/>
            <a:ext cx="9358346" cy="6862914"/>
          </a:xfrm>
          <a:prstGeom prst="rect">
            <a:avLst/>
          </a:prstGeom>
          <a:noFill/>
        </p:spPr>
      </p:pic>
      <p:pic>
        <p:nvPicPr>
          <p:cNvPr id="3" name="Рисунок 2" descr="C:\Users\Анастасия\Desktop\работа\фото лето 16\SNV30851.JPG"/>
          <p:cNvPicPr/>
          <p:nvPr/>
        </p:nvPicPr>
        <p:blipFill>
          <a:blip r:embed="rId3" cstate="print"/>
          <a:srcRect b="12751"/>
          <a:stretch>
            <a:fillRect/>
          </a:stretch>
        </p:blipFill>
        <p:spPr bwMode="auto">
          <a:xfrm rot="5400000">
            <a:off x="-364329" y="578619"/>
            <a:ext cx="3157518" cy="242886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настасия\Desktop\работа\фото лето 16\SNV3085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214290"/>
            <a:ext cx="3500462" cy="285752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настасия\Desktop\работа\фото лето 16\SNV3085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1916632" y="3655476"/>
            <a:ext cx="3024721" cy="228601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C:\Users\Анастасия\Desktop\729691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8285" cy="6858000"/>
          </a:xfrm>
          <a:prstGeom prst="rect">
            <a:avLst/>
          </a:prstGeom>
          <a:noFill/>
        </p:spPr>
      </p:pic>
      <p:pic>
        <p:nvPicPr>
          <p:cNvPr id="3" name="Рисунок 2" descr="C:\Users\Анастасия\Desktop\работа\фото лето 16\SNV30763.JPG"/>
          <p:cNvPicPr/>
          <p:nvPr/>
        </p:nvPicPr>
        <p:blipFill>
          <a:blip r:embed="rId3" cstate="print"/>
          <a:srcRect l="20658"/>
          <a:stretch>
            <a:fillRect/>
          </a:stretch>
        </p:blipFill>
        <p:spPr bwMode="auto">
          <a:xfrm>
            <a:off x="714348" y="785794"/>
            <a:ext cx="3286148" cy="233351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настасия\Desktop\работа\фото лето 16\SNV30796.JPG"/>
          <p:cNvPicPr/>
          <p:nvPr/>
        </p:nvPicPr>
        <p:blipFill>
          <a:blip r:embed="rId4" cstate="print"/>
          <a:srcRect l="13985"/>
          <a:stretch>
            <a:fillRect/>
          </a:stretch>
        </p:blipFill>
        <p:spPr bwMode="auto">
          <a:xfrm>
            <a:off x="4782564" y="785795"/>
            <a:ext cx="3375702" cy="261658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настасия\Desktop\работа\фото лето 16\SNV30783.JPG"/>
          <p:cNvPicPr/>
          <p:nvPr/>
        </p:nvPicPr>
        <p:blipFill>
          <a:blip r:embed="rId5" cstate="print"/>
          <a:srcRect t="16872"/>
          <a:stretch>
            <a:fillRect/>
          </a:stretch>
        </p:blipFill>
        <p:spPr bwMode="auto">
          <a:xfrm>
            <a:off x="1142976" y="3429000"/>
            <a:ext cx="3571900" cy="271464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настасия\Desktop\работа\фото лето 16\SNV3078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6222" y="3797718"/>
            <a:ext cx="3157267" cy="255367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785918" y="0"/>
            <a:ext cx="33575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C:\Users\Анастасия\Desktop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5" y="0"/>
            <a:ext cx="9358346" cy="6862914"/>
          </a:xfrm>
          <a:prstGeom prst="rect">
            <a:avLst/>
          </a:prstGeom>
          <a:noFill/>
        </p:spPr>
      </p:pic>
      <p:pic>
        <p:nvPicPr>
          <p:cNvPr id="3" name="Рисунок 2" descr="C:\Users\Анастасия\Desktop\работа\фото лето 16\SNV308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9983" y="541464"/>
            <a:ext cx="3226119" cy="257176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настасия\Desktop\работа\фото лето 16\SNV308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536148" y="678640"/>
            <a:ext cx="3214709" cy="242889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настасия\Desktop\работа\фото лето 16\SNV3085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3714752"/>
            <a:ext cx="3857652" cy="282654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C:\Users\Анастасия\Desktop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5" y="0"/>
            <a:ext cx="9358346" cy="6862914"/>
          </a:xfrm>
          <a:prstGeom prst="rect">
            <a:avLst/>
          </a:prstGeom>
          <a:noFill/>
        </p:spPr>
      </p:pic>
      <p:pic>
        <p:nvPicPr>
          <p:cNvPr id="3" name="Рисунок 2" descr="C:\Users\Анастасия\Desktop\работа\фото лето 16\SNV3086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3214686"/>
            <a:ext cx="3921129" cy="321471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настасия\Desktop\работа\фото лето 16\SNV3086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36832" y="506053"/>
            <a:ext cx="3048355" cy="246482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настасия\Desktop\работа\фото лето 16\SNV30867.JPG"/>
          <p:cNvPicPr/>
          <p:nvPr/>
        </p:nvPicPr>
        <p:blipFill>
          <a:blip r:embed="rId5" cstate="print"/>
          <a:srcRect l="15874" r="11010"/>
          <a:stretch>
            <a:fillRect/>
          </a:stretch>
        </p:blipFill>
        <p:spPr bwMode="auto">
          <a:xfrm>
            <a:off x="3857620" y="214290"/>
            <a:ext cx="2714644" cy="270986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C:\Users\Анастасия\Desktop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5" y="0"/>
            <a:ext cx="9358346" cy="6862914"/>
          </a:xfrm>
          <a:prstGeom prst="rect">
            <a:avLst/>
          </a:prstGeom>
          <a:noFill/>
        </p:spPr>
      </p:pic>
      <p:pic>
        <p:nvPicPr>
          <p:cNvPr id="3" name="Рисунок 2" descr="C:\Users\Анастасия\Desktop\работа\фото лето 16\SNV3088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429000"/>
            <a:ext cx="3557591" cy="250745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настасия\Desktop\работа\фото лето 16\SNV30869.JPG"/>
          <p:cNvPicPr/>
          <p:nvPr/>
        </p:nvPicPr>
        <p:blipFill>
          <a:blip r:embed="rId4" cstate="print"/>
          <a:srcRect r="10369"/>
          <a:stretch>
            <a:fillRect/>
          </a:stretch>
        </p:blipFill>
        <p:spPr bwMode="auto">
          <a:xfrm>
            <a:off x="285720" y="500042"/>
            <a:ext cx="3214710" cy="250507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настасия\Desktop\работа\фото лето 16\SNV3087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285728"/>
            <a:ext cx="3494090" cy="292895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C:\Users\Анастасия\Desktop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5" y="0"/>
            <a:ext cx="9358346" cy="6862914"/>
          </a:xfrm>
          <a:prstGeom prst="rect">
            <a:avLst/>
          </a:prstGeom>
          <a:noFill/>
        </p:spPr>
      </p:pic>
      <p:pic>
        <p:nvPicPr>
          <p:cNvPr id="3" name="Рисунок 2" descr="C:\Users\Анастасия\Desktop\работа\фото лето 16\SNV30879.JPG"/>
          <p:cNvPicPr/>
          <p:nvPr/>
        </p:nvPicPr>
        <p:blipFill>
          <a:blip r:embed="rId3" cstate="print"/>
          <a:srcRect l="7857" t="23291" r="18226"/>
          <a:stretch>
            <a:fillRect/>
          </a:stretch>
        </p:blipFill>
        <p:spPr bwMode="auto">
          <a:xfrm>
            <a:off x="285720" y="3214686"/>
            <a:ext cx="3645451" cy="279082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настасия\Desktop\работа\фото лето 16\SNV3089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214290"/>
            <a:ext cx="3714776" cy="283130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C:\Users\Анастасия\Desktop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5" y="0"/>
            <a:ext cx="9358346" cy="6862914"/>
          </a:xfrm>
          <a:prstGeom prst="rect">
            <a:avLst/>
          </a:prstGeom>
          <a:noFill/>
        </p:spPr>
      </p:pic>
      <p:pic>
        <p:nvPicPr>
          <p:cNvPr id="3" name="Рисунок 2" descr="C:\Users\Анастасия\Desktop\работа\фото лето 16\SNV30895.JPG"/>
          <p:cNvPicPr/>
          <p:nvPr/>
        </p:nvPicPr>
        <p:blipFill>
          <a:blip r:embed="rId3" cstate="print"/>
          <a:srcRect l="11865" r="3634"/>
          <a:stretch>
            <a:fillRect/>
          </a:stretch>
        </p:blipFill>
        <p:spPr bwMode="auto">
          <a:xfrm>
            <a:off x="1000100" y="285728"/>
            <a:ext cx="3500462" cy="289084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настасия\Desktop\работа\фото лето 16\SNV3089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3714752"/>
            <a:ext cx="3454400" cy="25908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C:\Users\Анастасия\Desktop\anhpowerpoi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pic>
        <p:nvPicPr>
          <p:cNvPr id="4" name="Рисунок 3" descr="C:\Users\Анастасия\Desktop\работа\фото лето 16\SNV31043.JPG"/>
          <p:cNvPicPr/>
          <p:nvPr/>
        </p:nvPicPr>
        <p:blipFill>
          <a:blip r:embed="rId3" cstate="print"/>
          <a:srcRect t="23504" b="18162"/>
          <a:stretch>
            <a:fillRect/>
          </a:stretch>
        </p:blipFill>
        <p:spPr bwMode="auto">
          <a:xfrm>
            <a:off x="1071538" y="1928802"/>
            <a:ext cx="5429288" cy="331471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785786" y="500042"/>
            <a:ext cx="664373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Спасибо за внимание!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C:\Users\Анастасия\Desktop\ramka22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647" y="0"/>
            <a:ext cx="949844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C:\Users\Анастасия\Desktop\729691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8285" cy="6858000"/>
          </a:xfrm>
          <a:prstGeom prst="rect">
            <a:avLst/>
          </a:prstGeom>
          <a:noFill/>
        </p:spPr>
      </p:pic>
      <p:pic>
        <p:nvPicPr>
          <p:cNvPr id="4" name="Рисунок 3" descr="C:\Users\Анастасия\Desktop\работа\фото лето 16\День Нептуна\IMG_20160802_102220.jpg"/>
          <p:cNvPicPr/>
          <p:nvPr/>
        </p:nvPicPr>
        <p:blipFill>
          <a:blip r:embed="rId3" cstate="print"/>
          <a:srcRect t="7692" r="25120"/>
          <a:stretch>
            <a:fillRect/>
          </a:stretch>
        </p:blipFill>
        <p:spPr bwMode="auto">
          <a:xfrm>
            <a:off x="857224" y="357166"/>
            <a:ext cx="3048000" cy="281956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настасия\Desktop\работа\фото лето 16\День Нептуна\IMG_20160802_102158.jpg"/>
          <p:cNvPicPr/>
          <p:nvPr/>
        </p:nvPicPr>
        <p:blipFill>
          <a:blip r:embed="rId4" cstate="print"/>
          <a:srcRect r="14411"/>
          <a:stretch>
            <a:fillRect/>
          </a:stretch>
        </p:blipFill>
        <p:spPr bwMode="auto">
          <a:xfrm>
            <a:off x="4857752" y="500042"/>
            <a:ext cx="3295650" cy="325755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настасия\Desktop\работа\фото лето 16\День Нептуна\IMG_20160802_10354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3429000"/>
            <a:ext cx="3371850" cy="298537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C:\Users\Анастасия\Desktop\729691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8285" cy="6858000"/>
          </a:xfrm>
          <a:prstGeom prst="rect">
            <a:avLst/>
          </a:prstGeom>
          <a:noFill/>
        </p:spPr>
      </p:pic>
      <p:pic>
        <p:nvPicPr>
          <p:cNvPr id="3" name="Рисунок 2" descr="C:\Users\Анастасия\Desktop\работа\фото лето 16\День Нептуна\IMG_20160802_1035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571480"/>
            <a:ext cx="3429024" cy="264320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настасия\Desktop\работа\фото лето 16\День Нептуна\IMG_20160802_103729.jpg"/>
          <p:cNvPicPr/>
          <p:nvPr/>
        </p:nvPicPr>
        <p:blipFill>
          <a:blip r:embed="rId4" cstate="print"/>
          <a:srcRect l="23596" r="20037"/>
          <a:stretch>
            <a:fillRect/>
          </a:stretch>
        </p:blipFill>
        <p:spPr bwMode="auto">
          <a:xfrm>
            <a:off x="5357818" y="642918"/>
            <a:ext cx="2357454" cy="295664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настасия\Desktop\работа\фото лето 16\День Нептуна\IMG_20160802_101630.jpg"/>
          <p:cNvPicPr/>
          <p:nvPr/>
        </p:nvPicPr>
        <p:blipFill>
          <a:blip r:embed="rId5" cstate="print"/>
          <a:srcRect l="5779" t="26554" b="5461"/>
          <a:stretch>
            <a:fillRect/>
          </a:stretch>
        </p:blipFill>
        <p:spPr bwMode="auto">
          <a:xfrm>
            <a:off x="1428728" y="3429000"/>
            <a:ext cx="3429024" cy="302895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C:\Users\Анастасия\Desktop\729691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8285" cy="6858000"/>
          </a:xfrm>
          <a:prstGeom prst="rect">
            <a:avLst/>
          </a:prstGeom>
          <a:noFill/>
        </p:spPr>
      </p:pic>
      <p:pic>
        <p:nvPicPr>
          <p:cNvPr id="3" name="Рисунок 2" descr="C:\Users\Анастасия\Desktop\работа\фото лето 16\SNV30752.JPG"/>
          <p:cNvPicPr/>
          <p:nvPr/>
        </p:nvPicPr>
        <p:blipFill>
          <a:blip r:embed="rId3" cstate="print"/>
          <a:srcRect t="18376" r="12133"/>
          <a:stretch>
            <a:fillRect/>
          </a:stretch>
        </p:blipFill>
        <p:spPr bwMode="auto">
          <a:xfrm>
            <a:off x="5000628" y="1357298"/>
            <a:ext cx="3643338" cy="284797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настасия\Desktop\работа\фото лето 16\День Нептуна\IMG_20160802_103045.jpg"/>
          <p:cNvPicPr/>
          <p:nvPr/>
        </p:nvPicPr>
        <p:blipFill>
          <a:blip r:embed="rId4" cstate="print"/>
          <a:srcRect l="14035" t="8411" r="31228"/>
          <a:stretch>
            <a:fillRect/>
          </a:stretch>
        </p:blipFill>
        <p:spPr bwMode="auto">
          <a:xfrm>
            <a:off x="1000100" y="642918"/>
            <a:ext cx="3328990" cy="37338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C:\Users\Анастасия\Desktop\729691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" y="0"/>
            <a:ext cx="913828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42976" y="285728"/>
            <a:ext cx="48750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Дно таинственно морское…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Анастасия\Desktop\работа\фото лето 16\SNV30740.JPG"/>
          <p:cNvPicPr/>
          <p:nvPr/>
        </p:nvPicPr>
        <p:blipFill>
          <a:blip r:embed="rId3" cstate="print"/>
          <a:srcRect r="-1238" b="10594"/>
          <a:stretch>
            <a:fillRect/>
          </a:stretch>
        </p:blipFill>
        <p:spPr bwMode="auto">
          <a:xfrm rot="16200000">
            <a:off x="1406121" y="3907047"/>
            <a:ext cx="2649882" cy="231616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настасия\Desktop\работа\фото лето 16\SNV307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40566">
            <a:off x="1285852" y="857232"/>
            <a:ext cx="3786214" cy="257176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настасия\Desktop\работа\фото лето 16\SNV30736.JPG"/>
          <p:cNvPicPr/>
          <p:nvPr/>
        </p:nvPicPr>
        <p:blipFill>
          <a:blip r:embed="rId5" cstate="print"/>
          <a:srcRect r="10943"/>
          <a:stretch>
            <a:fillRect/>
          </a:stretch>
        </p:blipFill>
        <p:spPr bwMode="auto">
          <a:xfrm>
            <a:off x="5357818" y="2071678"/>
            <a:ext cx="3439992" cy="275161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C:\Users\Анастасия\Desktop\110867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285984" y="1723546"/>
            <a:ext cx="46434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Природа полная чудес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…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57290" y="3857628"/>
            <a:ext cx="4643470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Закрепить знания детей о природе, </a:t>
            </a:r>
            <a:r>
              <a:rPr lang="ru-RU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животных,развивать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интерес наблюдения за природными явлениями, за погодой, любознательность, воспитывать бережное отношение к природе.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AWJJH2MPE6E2-1591117591-820</_dlc_DocId>
    <_dlc_DocIdUrl xmlns="4a252ca3-5a62-4c1c-90a6-29f4710e47f8">
      <Url>http://xn--44-6kcadhwnl3cfdx.xn--p1ai/Kostroma_EDU/Kos-Sch-27/11/_layouts/15/DocIdRedir.aspx?ID=AWJJH2MPE6E2-1591117591-820</Url>
      <Description>AWJJH2MPE6E2-1591117591-820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C4FDA405637744C9466FB1C8F6CE978" ma:contentTypeVersion="49" ma:contentTypeDescription="Создание документа." ma:contentTypeScope="" ma:versionID="29910ec017a5ca64a4ec98aae8fd6e9f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1153093c964433108f50878cc9bfbd9b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4CEBEB5D-71D2-4522-8ACA-B2A3FF51244A}"/>
</file>

<file path=customXml/itemProps2.xml><?xml version="1.0" encoding="utf-8"?>
<ds:datastoreItem xmlns:ds="http://schemas.openxmlformats.org/officeDocument/2006/customXml" ds:itemID="{8093C743-ABF0-4051-BB40-E0361FA595D9}"/>
</file>

<file path=customXml/itemProps3.xml><?xml version="1.0" encoding="utf-8"?>
<ds:datastoreItem xmlns:ds="http://schemas.openxmlformats.org/officeDocument/2006/customXml" ds:itemID="{3BD900EB-5065-44F7-AE3C-639971767212}"/>
</file>

<file path=customXml/itemProps4.xml><?xml version="1.0" encoding="utf-8"?>
<ds:datastoreItem xmlns:ds="http://schemas.openxmlformats.org/officeDocument/2006/customXml" ds:itemID="{F4FB3766-333F-46B8-97B1-C785DB56723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511</TotalTime>
  <Words>297</Words>
  <Application>Microsoft Office PowerPoint</Application>
  <PresentationFormat>Экран (4:3)</PresentationFormat>
  <Paragraphs>69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Анастасия Боброва</dc:creator>
  <cp:lastModifiedBy>Анастасия Боброва</cp:lastModifiedBy>
  <cp:revision>57</cp:revision>
  <dcterms:created xsi:type="dcterms:W3CDTF">2016-08-02T18:09:35Z</dcterms:created>
  <dcterms:modified xsi:type="dcterms:W3CDTF">2016-08-27T15:22:13Z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0x0101006C4FDA405637744C9466FB1C8F6CE978</vt:lpwstr>
  </property>
  <property fmtid="{D5CDD505-2E9C-101B-9397-08002B2CF9AE}" pid="3" name="_dlc_DocIdItemGuid">
    <vt:lpwstr>87fff8c3-86c5-40e7-9dd0-88513ac690ac</vt:lpwstr>
  </property>
</Properties>
</file>