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Relationship Id="rId27" Type="http://schemas.openxmlformats.org/officeDocument/2006/relationships/customXml" Target="../customXml/item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ummer-floral-backgrounds-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5715" y="-285776"/>
            <a:ext cx="969971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571480"/>
            <a:ext cx="7772400" cy="5214974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Bookman Old Style" pitchFamily="18" charset="0"/>
              </a:rPr>
              <a:t/>
            </a:r>
            <a:br>
              <a:rPr lang="ru-RU" b="1" dirty="0" smtClean="0">
                <a:solidFill>
                  <a:srgbClr val="7030A0"/>
                </a:solidFill>
                <a:latin typeface="Bookman Old Style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Bookman Old Style" pitchFamily="18" charset="0"/>
              </a:rPr>
              <a:t>Отчет о летней работе в </a:t>
            </a:r>
            <a:br>
              <a:rPr lang="ru-RU" b="1" dirty="0" smtClean="0">
                <a:solidFill>
                  <a:srgbClr val="7030A0"/>
                </a:solidFill>
                <a:latin typeface="Bookman Old Style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Bookman Old Style" pitchFamily="18" charset="0"/>
              </a:rPr>
              <a:t>МБОУ СОШ №27 </a:t>
            </a:r>
            <a:br>
              <a:rPr lang="ru-RU" b="1" dirty="0" smtClean="0">
                <a:solidFill>
                  <a:srgbClr val="7030A0"/>
                </a:solidFill>
                <a:latin typeface="Bookman Old Style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Bookman Old Style" pitchFamily="18" charset="0"/>
              </a:rPr>
              <a:t>Дошкольное отделение</a:t>
            </a:r>
            <a:br>
              <a:rPr lang="ru-RU" b="1" dirty="0" smtClean="0">
                <a:solidFill>
                  <a:srgbClr val="7030A0"/>
                </a:solidFill>
                <a:latin typeface="Bookman Old Style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Bookman Old Style" pitchFamily="18" charset="0"/>
              </a:rPr>
              <a:t>вторая младшая группа</a:t>
            </a:r>
            <a:br>
              <a:rPr lang="ru-RU" b="1" dirty="0" smtClean="0">
                <a:solidFill>
                  <a:srgbClr val="7030A0"/>
                </a:solidFill>
                <a:latin typeface="Bookman Old Style" pitchFamily="18" charset="0"/>
              </a:rPr>
            </a:br>
            <a:endParaRPr lang="ru-RU" b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57422" y="5105400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ru-RU" sz="2800" b="1" dirty="0" smtClean="0">
                <a:solidFill>
                  <a:srgbClr val="7030A0"/>
                </a:solidFill>
                <a:latin typeface="Arial Black" pitchFamily="34" charset="0"/>
              </a:rPr>
              <a:t>Воспитатели </a:t>
            </a:r>
            <a:r>
              <a:rPr lang="ru-RU" sz="2800" b="1" dirty="0" err="1" smtClean="0">
                <a:solidFill>
                  <a:srgbClr val="7030A0"/>
                </a:solidFill>
                <a:latin typeface="Arial Black" pitchFamily="34" charset="0"/>
              </a:rPr>
              <a:t>Афонина</a:t>
            </a:r>
            <a:r>
              <a:rPr lang="ru-RU" sz="2800" b="1" dirty="0" smtClean="0">
                <a:solidFill>
                  <a:srgbClr val="7030A0"/>
                </a:solidFill>
                <a:latin typeface="Arial Black" pitchFamily="34" charset="0"/>
              </a:rPr>
              <a:t> Е.В</a:t>
            </a:r>
          </a:p>
          <a:p>
            <a:pPr algn="r"/>
            <a:r>
              <a:rPr lang="ru-RU" sz="2800" b="1" dirty="0" smtClean="0">
                <a:solidFill>
                  <a:srgbClr val="7030A0"/>
                </a:solidFill>
                <a:latin typeface="Arial Black" pitchFamily="34" charset="0"/>
              </a:rPr>
              <a:t>             Трофимова </a:t>
            </a:r>
            <a:r>
              <a:rPr lang="ru-RU" sz="3600" b="1" dirty="0" smtClean="0">
                <a:solidFill>
                  <a:srgbClr val="7030A0"/>
                </a:solidFill>
              </a:rPr>
              <a:t>С.В</a:t>
            </a:r>
            <a:r>
              <a:rPr lang="ru-RU" sz="2800" b="1" dirty="0" smtClean="0">
                <a:solidFill>
                  <a:srgbClr val="7030A0"/>
                </a:solidFill>
              </a:rPr>
              <a:t>.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5" name="Рисунок 4" descr="120796131_0_763b3_d47e9a0c_X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578" y="0"/>
            <a:ext cx="2762253" cy="27622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NV309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7030A0"/>
                </a:solidFill>
              </a:rPr>
              <a:t>«День Нептуна»</a:t>
            </a:r>
            <a:endParaRPr lang="ru-RU" sz="7200" b="1" dirty="0">
              <a:solidFill>
                <a:srgbClr val="7030A0"/>
              </a:solidFill>
            </a:endParaRPr>
          </a:p>
        </p:txBody>
      </p:sp>
      <p:pic>
        <p:nvPicPr>
          <p:cNvPr id="4" name="Содержимое 3" descr="IMG_20160802_1036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428736"/>
            <a:ext cx="7572428" cy="52864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0160802_1015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33841" y="3357538"/>
            <a:ext cx="4810159" cy="3500462"/>
          </a:xfrm>
          <a:prstGeom prst="rect">
            <a:avLst/>
          </a:prstGeom>
        </p:spPr>
      </p:pic>
      <p:pic>
        <p:nvPicPr>
          <p:cNvPr id="4" name="Содержимое 3" descr="IMG_20160802_10334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857752" cy="3643314"/>
          </a:xfrm>
        </p:spPr>
      </p:pic>
      <p:pic>
        <p:nvPicPr>
          <p:cNvPr id="6" name="Рисунок 5" descr="574db088ec192_2016-05-3118.34.47.png.abf249d4f8414d693fef829b60e27d9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4000504"/>
            <a:ext cx="3857652" cy="2708259"/>
          </a:xfrm>
          <a:prstGeom prst="rect">
            <a:avLst/>
          </a:prstGeom>
        </p:spPr>
      </p:pic>
      <p:pic>
        <p:nvPicPr>
          <p:cNvPr id="8" name="Рисунок 7" descr="img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2066" y="142852"/>
            <a:ext cx="3857652" cy="28932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IMG_20160802_1047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85728"/>
            <a:ext cx="5619789" cy="4214842"/>
          </a:xfrm>
        </p:spPr>
      </p:pic>
      <p:pic>
        <p:nvPicPr>
          <p:cNvPr id="9" name="Рисунок 8" descr="0_812dd_f8ef2ab8_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80" y="0"/>
            <a:ext cx="3593651" cy="6349207"/>
          </a:xfrm>
          <a:prstGeom prst="rect">
            <a:avLst/>
          </a:prstGeom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214282" y="4929198"/>
            <a:ext cx="63579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Проводились игры «Осторожно! Дорога!» «Перекресток», «Светофор» и другие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4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7030A0"/>
                </a:solidFill>
                <a:cs typeface="Aharoni" pitchFamily="2" charset="-79"/>
              </a:rPr>
              <a:t>Изучение свойств песка </a:t>
            </a:r>
            <a:endParaRPr lang="ru-RU" sz="5400" b="1" dirty="0">
              <a:solidFill>
                <a:srgbClr val="7030A0"/>
              </a:solidFill>
              <a:cs typeface="Aharoni" pitchFamily="2" charset="-79"/>
            </a:endParaRPr>
          </a:p>
        </p:txBody>
      </p:sp>
      <p:pic>
        <p:nvPicPr>
          <p:cNvPr id="4" name="Содержимое 3" descr="IMG_20160829_1040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1357298"/>
            <a:ext cx="7948109" cy="476886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160819_0913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42852"/>
            <a:ext cx="5429288" cy="3857652"/>
          </a:xfrm>
        </p:spPr>
      </p:pic>
      <p:pic>
        <p:nvPicPr>
          <p:cNvPr id="5" name="Рисунок 4" descr="IMG_20160819_0924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624" y="1500174"/>
            <a:ext cx="3057532" cy="50958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910" y="4357694"/>
            <a:ext cx="40719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Поделки на тему «Олимпийские игры»</a:t>
            </a:r>
            <a:r>
              <a:rPr lang="ru-RU" sz="4000" b="1" dirty="0" smtClean="0">
                <a:solidFill>
                  <a:srgbClr val="7030A0"/>
                </a:solidFill>
              </a:rPr>
              <a:t> </a:t>
            </a:r>
            <a:endParaRPr lang="ru-RU" sz="40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160819_0906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214290"/>
            <a:ext cx="3714776" cy="6191293"/>
          </a:xfrm>
        </p:spPr>
      </p:pic>
      <p:pic>
        <p:nvPicPr>
          <p:cNvPr id="5" name="Рисунок 4" descr="IMG_20160819_0906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214290"/>
            <a:ext cx="3643338" cy="6072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160829_1035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42852"/>
            <a:ext cx="5786446" cy="3986238"/>
          </a:xfrm>
        </p:spPr>
      </p:pic>
      <p:pic>
        <p:nvPicPr>
          <p:cNvPr id="5" name="Рисунок 4" descr="IMG_20160829_1041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488" y="3143248"/>
            <a:ext cx="6000760" cy="3600456"/>
          </a:xfrm>
          <a:prstGeom prst="rect">
            <a:avLst/>
          </a:prstGeom>
        </p:spPr>
      </p:pic>
      <p:pic>
        <p:nvPicPr>
          <p:cNvPr id="6" name="Рисунок 5" descr="120796131_0_763b3_d47e9a0c_X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130" y="0"/>
            <a:ext cx="3952870" cy="3952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000240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ru-RU" sz="8000" b="1" dirty="0" smtClean="0">
                <a:solidFill>
                  <a:srgbClr val="7030A0"/>
                </a:solidFill>
              </a:rPr>
              <a:t>Благодарим за внимание</a:t>
            </a:r>
            <a:r>
              <a:rPr lang="ru-RU" sz="8800" dirty="0" smtClean="0">
                <a:solidFill>
                  <a:srgbClr val="7030A0"/>
                </a:solidFill>
              </a:rPr>
              <a:t>! 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" name="Рисунок 3" descr="120796131_0_763b3_d47e9a0c_X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5" y="0"/>
            <a:ext cx="3048005" cy="3048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868346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660066"/>
                </a:solidFill>
              </a:rPr>
              <a:t>Задачи летней оздоровительной работы</a:t>
            </a:r>
            <a:r>
              <a:rPr lang="ru-RU" b="1" i="1" dirty="0" smtClean="0">
                <a:solidFill>
                  <a:srgbClr val="660066"/>
                </a:solidFill>
              </a:rPr>
              <a:t>: </a:t>
            </a:r>
            <a:r>
              <a:rPr lang="ru-RU" dirty="0" smtClean="0">
                <a:solidFill>
                  <a:srgbClr val="660066"/>
                </a:solidFill>
              </a:rPr>
              <a:t/>
            </a:r>
            <a:br>
              <a:rPr lang="ru-RU" dirty="0" smtClean="0">
                <a:solidFill>
                  <a:srgbClr val="660066"/>
                </a:solidFill>
              </a:rPr>
            </a:br>
            <a:endParaRPr lang="ru-RU" dirty="0">
              <a:solidFill>
                <a:srgbClr val="660066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714356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 </a:t>
            </a:r>
            <a:r>
              <a:rPr lang="ru-RU" sz="2000" dirty="0" smtClean="0"/>
              <a:t>1. Создать условия, обеспечивающие охрану жизни и здоровья детей, предупреждение заболеваемости и травматизма.</a:t>
            </a:r>
          </a:p>
          <a:p>
            <a:pPr>
              <a:buNone/>
            </a:pPr>
            <a:r>
              <a:rPr lang="ru-RU" sz="2000" dirty="0" smtClean="0"/>
              <a:t>2. Реализовать систему мероприятий, направленных на оздоровление и физическое развитие детей, их нравственное воспитание, развитие любознательности и познавательной активности, формирование культурно – гигиенических и трудовых навыков.</a:t>
            </a:r>
          </a:p>
          <a:p>
            <a:pPr>
              <a:buNone/>
            </a:pPr>
            <a:r>
              <a:rPr lang="ru-RU" sz="2000" dirty="0" smtClean="0"/>
              <a:t>3. Осуществить педагогическое и санитарное просвещение родителей по вопросам воспитания и оздоровления детей в летний период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4" name="Рисунок 3" descr="199925_html_m18c8985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190" y="3643314"/>
            <a:ext cx="4059206" cy="2869788"/>
          </a:xfrm>
          <a:prstGeom prst="rect">
            <a:avLst/>
          </a:prstGeom>
        </p:spPr>
      </p:pic>
      <p:pic>
        <p:nvPicPr>
          <p:cNvPr id="6" name="Рисунок 5" descr="IMG_20160802_1015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4414" y="1000108"/>
            <a:ext cx="6572264" cy="4929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Работа в летний период проводилась по направлениям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воспитательно-образовательная работа;</a:t>
            </a:r>
          </a:p>
          <a:p>
            <a:r>
              <a:rPr lang="ru-RU" dirty="0" smtClean="0"/>
              <a:t>оздоровительная;</a:t>
            </a:r>
          </a:p>
          <a:p>
            <a:r>
              <a:rPr lang="ru-RU" dirty="0" smtClean="0"/>
              <a:t>работа с родителями. </a:t>
            </a:r>
            <a:endParaRPr lang="ru-RU" dirty="0"/>
          </a:p>
        </p:txBody>
      </p:sp>
      <p:pic>
        <p:nvPicPr>
          <p:cNvPr id="4" name="Рисунок 3" descr="IMG_20160819_09124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SNV308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NV309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8477309" cy="6357982"/>
          </a:xfrm>
        </p:spPr>
      </p:pic>
      <p:pic>
        <p:nvPicPr>
          <p:cNvPr id="5" name="Рисунок 4" descr="IMG_20160802_1035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_20160819_10064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120796131_0_763b3_d47e9a0c_X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256" y="0"/>
            <a:ext cx="2571744" cy="2571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roditeli_i_vospitatel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В летний период проводились  праздники и развлечения. </a:t>
            </a:r>
            <a:endParaRPr lang="ru-RU" dirty="0"/>
          </a:p>
        </p:txBody>
      </p:sp>
      <p:pic>
        <p:nvPicPr>
          <p:cNvPr id="4" name="Содержимое 3" descr="konkurs-risunka-na-asfalte_SDC128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1428737"/>
            <a:ext cx="4357686" cy="2714644"/>
          </a:xfrm>
        </p:spPr>
      </p:pic>
      <p:pic>
        <p:nvPicPr>
          <p:cNvPr id="5" name="Рисунок 4" descr="0Ds2Bw5Vq9Lf2Kw7Wy4Cj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1428736"/>
            <a:ext cx="4071966" cy="2748924"/>
          </a:xfrm>
          <a:prstGeom prst="rect">
            <a:avLst/>
          </a:prstGeom>
        </p:spPr>
      </p:pic>
      <p:pic>
        <p:nvPicPr>
          <p:cNvPr id="6" name="Рисунок 5" descr="рис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4214818"/>
            <a:ext cx="4357718" cy="2500306"/>
          </a:xfrm>
          <a:prstGeom prst="rect">
            <a:avLst/>
          </a:prstGeom>
        </p:spPr>
      </p:pic>
      <p:sp useBgFill="1">
        <p:nvSpPr>
          <p:cNvPr id="7" name="Горизонтальный свиток 6"/>
          <p:cNvSpPr/>
          <p:nvPr/>
        </p:nvSpPr>
        <p:spPr>
          <a:xfrm>
            <a:off x="500034" y="4643446"/>
            <a:ext cx="3643338" cy="200026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Конкурс  «Рисунков на асфальте</a:t>
            </a:r>
            <a:r>
              <a:rPr lang="ru-RU" dirty="0" smtClean="0"/>
              <a:t>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NV308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06" y="1071546"/>
            <a:ext cx="3394472" cy="4525962"/>
          </a:xfrm>
        </p:spPr>
      </p:pic>
      <p:pic>
        <p:nvPicPr>
          <p:cNvPr id="5" name="Рисунок 4" descr="SNV309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0430" y="0"/>
            <a:ext cx="4429156" cy="3357562"/>
          </a:xfrm>
          <a:prstGeom prst="rect">
            <a:avLst/>
          </a:prstGeom>
        </p:spPr>
      </p:pic>
      <p:pic>
        <p:nvPicPr>
          <p:cNvPr id="6" name="Рисунок 5" descr="SNV309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0430" y="3357562"/>
            <a:ext cx="4429124" cy="33218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01024" y="785794"/>
            <a:ext cx="1061188" cy="5296012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ru-RU" sz="2400" b="1" dirty="0" smtClean="0"/>
              <a:t>Спортивные мероприятия 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NV310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928670"/>
            <a:ext cx="4572000" cy="5715040"/>
          </a:xfrm>
        </p:spPr>
      </p:pic>
      <p:pic>
        <p:nvPicPr>
          <p:cNvPr id="5" name="Рисунок 4" descr="SNV309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857232"/>
            <a:ext cx="4071962" cy="57864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2976" y="0"/>
            <a:ext cx="7000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7030A0"/>
                </a:solidFill>
              </a:rPr>
              <a:t>ОЛИМПИЙСКИЕ ИГРЫ</a:t>
            </a:r>
            <a:endParaRPr lang="ru-RU" sz="48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NV309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AWJJH2MPE6E2-1591117591-819</_dlc_DocId>
    <_dlc_DocIdUrl xmlns="4a252ca3-5a62-4c1c-90a6-29f4710e47f8">
      <Url>http://edu-sps.koiro.local/Kostroma_EDU/Kos-Sch-27/11/_layouts/15/DocIdRedir.aspx?ID=AWJJH2MPE6E2-1591117591-819</Url>
      <Description>AWJJH2MPE6E2-1591117591-819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6C4FDA405637744C9466FB1C8F6CE978" ma:contentTypeVersion="49" ma:contentTypeDescription="Создание документа." ma:contentTypeScope="" ma:versionID="29910ec017a5ca64a4ec98aae8fd6e9f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1153093c964433108f50878cc9bfbd9b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AE6471-852C-40E4-9B9B-42D28C47F4C8}"/>
</file>

<file path=customXml/itemProps2.xml><?xml version="1.0" encoding="utf-8"?>
<ds:datastoreItem xmlns:ds="http://schemas.openxmlformats.org/officeDocument/2006/customXml" ds:itemID="{56619CDC-3CFA-4C0A-82AC-60AC62D250B3}"/>
</file>

<file path=customXml/itemProps3.xml><?xml version="1.0" encoding="utf-8"?>
<ds:datastoreItem xmlns:ds="http://schemas.openxmlformats.org/officeDocument/2006/customXml" ds:itemID="{89AB35C7-E163-4029-9956-32F3752403DA}"/>
</file>

<file path=customXml/itemProps4.xml><?xml version="1.0" encoding="utf-8"?>
<ds:datastoreItem xmlns:ds="http://schemas.openxmlformats.org/officeDocument/2006/customXml" ds:itemID="{3E628656-12A5-4254-9BAF-8D62EE8B7427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</TotalTime>
  <Words>81</Words>
  <PresentationFormat>Экран (4:3)</PresentationFormat>
  <Paragraphs>20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 Отчет о летней работе в  МБОУ СОШ №27  Дошкольное отделение вторая младшая группа </vt:lpstr>
      <vt:lpstr>Задачи летней оздоровительной работы:  </vt:lpstr>
      <vt:lpstr>Работа в летний период проводилась по направлениям:</vt:lpstr>
      <vt:lpstr>Слайд 4</vt:lpstr>
      <vt:lpstr>Слайд 5</vt:lpstr>
      <vt:lpstr>В летний период проводились  праздники и развлечения. </vt:lpstr>
      <vt:lpstr>Слайд 7</vt:lpstr>
      <vt:lpstr>Слайд 8</vt:lpstr>
      <vt:lpstr>Слайд 9</vt:lpstr>
      <vt:lpstr>Слайд 10</vt:lpstr>
      <vt:lpstr>«День Нептуна»</vt:lpstr>
      <vt:lpstr>Слайд 12</vt:lpstr>
      <vt:lpstr>Слайд 13</vt:lpstr>
      <vt:lpstr>Изучение свойств песка 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летней работев МБОУ СОШ№27 Дошкольное отделение в</dc:title>
  <dc:creator>комп</dc:creator>
  <cp:lastModifiedBy>комп</cp:lastModifiedBy>
  <cp:revision>20</cp:revision>
  <dcterms:created xsi:type="dcterms:W3CDTF">2016-08-28T15:09:49Z</dcterms:created>
  <dcterms:modified xsi:type="dcterms:W3CDTF">2016-08-29T18:49:55Z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0x0101006C4FDA405637744C9466FB1C8F6CE978</vt:lpwstr>
  </property>
  <property fmtid="{D5CDD505-2E9C-101B-9397-08002B2CF9AE}" pid="3" name="_dlc_DocIdItemGuid">
    <vt:lpwstr>abf3b9d8-06e9-4732-a228-f032e036c150</vt:lpwstr>
  </property>
</Properties>
</file>