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02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B5F5-099E-4C22-AB69-FEBEA9F86C35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7233-704E-4EBE-9973-E9EA3CF521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ortfoliobib.ucoz.ru/shablon/fon_s_buketo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5786" y="35716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отделение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«Средней общеобразовательной школы №27»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3286124"/>
            <a:ext cx="4542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ПРОФЕССИОНАЛЬНЫЙ РОСТ ПЕДАГОГОВ</a:t>
            </a:r>
          </a:p>
          <a:p>
            <a:endParaRPr lang="ru-RU" dirty="0"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2015-2016 УЧЕБНЫЙ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ГОД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714488"/>
            <a:ext cx="4179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ДОСКА ПОЧЁТА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571480"/>
            <a:ext cx="37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БОБРОВА  АНАСТАСИЯ АЛЕКСЕЕВНА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000108"/>
            <a:ext cx="44291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Аттестация  на 1 квалификационную категорию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курсов повышения квалификации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Победитель конкурсов: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«Мои талантливые дети»;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Областной эколого-краеведческий конкурс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«Деревья - патриархи Костромского края»;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Конкурс «Мой дом, мой край, моя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семья»;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 V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Интернет - Фестивале педагогических идей </a:t>
            </a:r>
            <a:r>
              <a:rPr lang="ru-RU" sz="1200" dirty="0" smtClean="0"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Профессионализм, творчество, успех</a:t>
            </a:r>
            <a:r>
              <a:rPr lang="ru-RU" sz="1200" dirty="0" smtClean="0">
                <a:latin typeface="Cambria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 flipH="1" flipV="1">
            <a:off x="142843" y="-45718"/>
            <a:ext cx="142876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84731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84731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84731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3000372"/>
            <a:ext cx="2629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Панорама методических идей 2016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214686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Целенаправленно создаёт коммуникации и поддерживает доверительные отношения с детьми, родителями, педагогами.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Специалист,  стремящийся к развитию своих способностей,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энергична,  одарена смелостью творчества.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:\Мои документы\учебный год 2015-2016\Занятия\DSC02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72008"/>
            <a:ext cx="2714644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учебный год 2015-2016\Педсовет 1 физ оборудование\20151126_134729.jpg"/>
          <p:cNvPicPr/>
          <p:nvPr/>
        </p:nvPicPr>
        <p:blipFill>
          <a:blip r:embed="rId4" cstate="print"/>
          <a:srcRect l="47835" r="14248"/>
          <a:stretch>
            <a:fillRect/>
          </a:stretch>
        </p:blipFill>
        <p:spPr bwMode="auto">
          <a:xfrm rot="10800000">
            <a:off x="500034" y="642918"/>
            <a:ext cx="2000264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Мои документы\учебный год 2015-2016\Занятия\DSC02117.JPG"/>
          <p:cNvPicPr/>
          <p:nvPr/>
        </p:nvPicPr>
        <p:blipFill>
          <a:blip r:embed="rId5" cstate="print"/>
          <a:srcRect l="10316" t="16667" r="47076"/>
          <a:stretch>
            <a:fillRect/>
          </a:stretch>
        </p:blipFill>
        <p:spPr bwMode="auto">
          <a:xfrm>
            <a:off x="7072330" y="1285860"/>
            <a:ext cx="1954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Мои документы\учебный год 2015-2016\Тур слёт\DSC02150.JPG"/>
          <p:cNvPicPr/>
          <p:nvPr/>
        </p:nvPicPr>
        <p:blipFill>
          <a:blip r:embed="rId6" cstate="print"/>
          <a:srcRect l="23470" r="33598" b="25129"/>
          <a:stretch>
            <a:fillRect/>
          </a:stretch>
        </p:blipFill>
        <p:spPr bwMode="auto">
          <a:xfrm>
            <a:off x="500034" y="3786190"/>
            <a:ext cx="2052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Мои документы\учебный год 2015-2016\8 Марта\20160304_0943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143636" y="4572008"/>
            <a:ext cx="285970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01386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50004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ВЕСЕЛОВА СВЕТЛАНА  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D:\Мои документы\учебный год 2015-2016\Педсовет 1 физ оборудование\20151126_134823.jpg"/>
          <p:cNvPicPr/>
          <p:nvPr/>
        </p:nvPicPr>
        <p:blipFill>
          <a:blip r:embed="rId3" cstate="print"/>
          <a:srcRect l="8285" r="53379" b="13966"/>
          <a:stretch>
            <a:fillRect/>
          </a:stretch>
        </p:blipFill>
        <p:spPr bwMode="auto">
          <a:xfrm rot="10100615">
            <a:off x="423970" y="595551"/>
            <a:ext cx="1884092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43174" y="785794"/>
            <a:ext cx="48577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Аттестация  на 1 квалификационную категорию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(владеет необходимыми знаниями и квалификацией для выполнения возложенных на неё обязанностей)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Прохождение курсов повышения квалификации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Преданность своему делу, готовность защищать интересы детей и родителей.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Высокая исполнительность, делающая работу качественно и  своевременно. </a:t>
            </a:r>
          </a:p>
          <a:p>
            <a:pPr algn="ctr"/>
            <a:endParaRPr lang="ru-RU" dirty="0"/>
          </a:p>
        </p:txBody>
      </p:sp>
      <p:pic>
        <p:nvPicPr>
          <p:cNvPr id="14" name="Рисунок 13" descr="D:\Мои документы\учебный год 2015-2016\Педсовет 1 физ оборудование\DSC02288.JPG"/>
          <p:cNvPicPr/>
          <p:nvPr/>
        </p:nvPicPr>
        <p:blipFill>
          <a:blip r:embed="rId4" cstate="print"/>
          <a:srcRect l="36845" r="23656" b="34166"/>
          <a:stretch>
            <a:fillRect/>
          </a:stretch>
        </p:blipFill>
        <p:spPr bwMode="auto">
          <a:xfrm>
            <a:off x="571472" y="328612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Мои документы\учебный год 2015-2016\Фото школа\DSC02306.JPG"/>
          <p:cNvPicPr/>
          <p:nvPr/>
        </p:nvPicPr>
        <p:blipFill>
          <a:blip r:embed="rId5" cstate="print"/>
          <a:srcRect l="42363" t="7143" r="22987"/>
          <a:stretch>
            <a:fillRect/>
          </a:stretch>
        </p:blipFill>
        <p:spPr bwMode="auto">
          <a:xfrm>
            <a:off x="3286116" y="3429000"/>
            <a:ext cx="1817926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учебный год 2015-2016\8 Марта\20160304_100039.jpg"/>
          <p:cNvPicPr/>
          <p:nvPr/>
        </p:nvPicPr>
        <p:blipFill>
          <a:blip r:embed="rId6" cstate="print"/>
          <a:srcRect r="35328"/>
          <a:stretch>
            <a:fillRect/>
          </a:stretch>
        </p:blipFill>
        <p:spPr bwMode="auto">
          <a:xfrm rot="10800000">
            <a:off x="5643567" y="3429000"/>
            <a:ext cx="26579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642918"/>
            <a:ext cx="431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ТРОФИМОВА  СВЕТЛАНА ВЯЧЕСЛАВОВНА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00010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Аттестация  на соответствие занимаемой должности.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Доброта, милосердие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понимание и главное — любовь к детям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Трудолюбие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Всегда позитивный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настрой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устойчивость, выдержка, уравновешенность, терпение,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самоконтроль.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рганизаторские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способности (умение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заинтересовать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своим замыслом, повести за собой)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ои документы\учебный год 2015-2016\Педсовет 1 физ оборудование\DSC02288.JPG"/>
          <p:cNvPicPr/>
          <p:nvPr/>
        </p:nvPicPr>
        <p:blipFill>
          <a:blip r:embed="rId3" cstate="print"/>
          <a:srcRect l="60740" b="7440"/>
          <a:stretch>
            <a:fillRect/>
          </a:stretch>
        </p:blipFill>
        <p:spPr bwMode="auto">
          <a:xfrm>
            <a:off x="1214414" y="3714752"/>
            <a:ext cx="2336524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учебный год 2015-2016\Педсовет 1 физ оборудование\20151126_135833.jpg"/>
          <p:cNvPicPr/>
          <p:nvPr/>
        </p:nvPicPr>
        <p:blipFill>
          <a:blip r:embed="rId4" cstate="print"/>
          <a:srcRect l="32201" t="6983" r="39829"/>
          <a:stretch>
            <a:fillRect/>
          </a:stretch>
        </p:blipFill>
        <p:spPr bwMode="auto">
          <a:xfrm rot="10800000">
            <a:off x="7643834" y="1000108"/>
            <a:ext cx="1294579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учебный год 2015-2016\Планетарий\20151016_1032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786182" y="4214818"/>
            <a:ext cx="2426578" cy="16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учебный год 2015-2016\ГТРК КОСТРОМА\20160120_111531.jpg"/>
          <p:cNvPicPr/>
          <p:nvPr/>
        </p:nvPicPr>
        <p:blipFill>
          <a:blip r:embed="rId6" cstate="print"/>
          <a:srcRect l="13770" r="25238"/>
          <a:stretch>
            <a:fillRect/>
          </a:stretch>
        </p:blipFill>
        <p:spPr bwMode="auto">
          <a:xfrm rot="10800000">
            <a:off x="6715140" y="3714752"/>
            <a:ext cx="2071702" cy="23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учебный год 2015-2016\Занятия\DSC021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790105">
            <a:off x="-111404" y="1111480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642918"/>
            <a:ext cx="435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МАЛЫШКИНА  ЕКАТЕРИНА  ВИКТОРОВНА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71546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Аттестация  на 1 квалификационную категорию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курсов повышения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Участница и победитель конкурсов: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Областной эколого-краеведческий конкурс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«Деревья - патриархи Костромского края»;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Интернет - Фестивале педагогических идей «Профессионализм, творчество, успех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Панорама методических идей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Способность 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самоизменению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самовоспитанию, саморазвитию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Ориентируется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современных музыкальных стилях,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умело применяет их в своей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тветственна,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отзывчива, исполнительна.</a:t>
            </a:r>
          </a:p>
        </p:txBody>
      </p:sp>
      <p:pic>
        <p:nvPicPr>
          <p:cNvPr id="6" name="Рисунок 5" descr="D:\Мои документы\учебный год 2015-2016\Коллаж\20160325_101249.jpg"/>
          <p:cNvPicPr/>
          <p:nvPr/>
        </p:nvPicPr>
        <p:blipFill>
          <a:blip r:embed="rId3" cstate="print"/>
          <a:srcRect l="72451" t="37151" b="6983"/>
          <a:stretch>
            <a:fillRect/>
          </a:stretch>
        </p:blipFill>
        <p:spPr bwMode="auto">
          <a:xfrm>
            <a:off x="500034" y="3643314"/>
            <a:ext cx="1639515" cy="198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учебный год 2015-2016\Педсовет 1 физ оборудование\DSC02287.JPG"/>
          <p:cNvPicPr/>
          <p:nvPr/>
        </p:nvPicPr>
        <p:blipFill>
          <a:blip r:embed="rId4" cstate="print"/>
          <a:srcRect t="29762" r="69270"/>
          <a:stretch>
            <a:fillRect/>
          </a:stretch>
        </p:blipFill>
        <p:spPr bwMode="auto">
          <a:xfrm>
            <a:off x="500034" y="928670"/>
            <a:ext cx="1819689" cy="23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учебный год 2015-2016\8 Марта\20160304_161148.jpg"/>
          <p:cNvPicPr/>
          <p:nvPr/>
        </p:nvPicPr>
        <p:blipFill>
          <a:blip r:embed="rId5" cstate="print"/>
          <a:srcRect l="28764" r="21247" b="4190"/>
          <a:stretch>
            <a:fillRect/>
          </a:stretch>
        </p:blipFill>
        <p:spPr bwMode="auto">
          <a:xfrm rot="10800000">
            <a:off x="3214678" y="4214818"/>
            <a:ext cx="1997371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учебный год 2015-2016\Выставки\20160122_113519.jpg"/>
          <p:cNvPicPr/>
          <p:nvPr/>
        </p:nvPicPr>
        <p:blipFill>
          <a:blip r:embed="rId6" cstate="print"/>
          <a:srcRect l="9358" r="10727"/>
          <a:stretch>
            <a:fillRect/>
          </a:stretch>
        </p:blipFill>
        <p:spPr bwMode="auto">
          <a:xfrm rot="10800000">
            <a:off x="5857883" y="4214818"/>
            <a:ext cx="25717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учебный год 2014-15\День матери\DSC01456.JPG"/>
          <p:cNvPicPr/>
          <p:nvPr/>
        </p:nvPicPr>
        <p:blipFill>
          <a:blip r:embed="rId7" cstate="print"/>
          <a:srcRect l="49699"/>
          <a:stretch>
            <a:fillRect/>
          </a:stretch>
        </p:blipFill>
        <p:spPr bwMode="auto">
          <a:xfrm>
            <a:off x="7239524" y="1071546"/>
            <a:ext cx="16187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datai/pedagogika/Priznaki-uchitelja/0001-002-Priznaki-uchite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71480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УШКОВА  АНЖЕЛА  АЛЕКСАНДРОВНА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92867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Аттестация  на 1 квалификационную категорию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участник конкурсов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«Мои талантливые дети»;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Областной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эколого-краеведческий конкурс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«Деревья - патриархи Костромского края»;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Конкурс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«Мой дом, мой край, моя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семья»;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Областной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Интернет - Фестивале педагогических идей «Профессионализм, творчество, успех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928934"/>
            <a:ext cx="3013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Панорама методических идей 2016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14324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Порядочна, доброжелательна, честна, способна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сопереживанию,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аккуратна, организованна,  имеет чувство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такта,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сдержанна.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Мои документы\учебный год 2015-2016\Педсовет 1 физ оборудование\20151126_135247.jpg"/>
          <p:cNvPicPr/>
          <p:nvPr/>
        </p:nvPicPr>
        <p:blipFill>
          <a:blip r:embed="rId3" cstate="print"/>
          <a:srcRect l="33539" t="4190" r="35981"/>
          <a:stretch>
            <a:fillRect/>
          </a:stretch>
        </p:blipFill>
        <p:spPr bwMode="auto">
          <a:xfrm rot="10800000">
            <a:off x="7286644" y="571480"/>
            <a:ext cx="149939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ои документы\учебный год 2015-2016\Педсовет 1 физ оборудование\DSC02287.JPG"/>
          <p:cNvPicPr/>
          <p:nvPr/>
        </p:nvPicPr>
        <p:blipFill>
          <a:blip r:embed="rId4" cstate="print"/>
          <a:srcRect l="38491" t="3573" r="31376" b="41308"/>
          <a:stretch>
            <a:fillRect/>
          </a:stretch>
        </p:blipFill>
        <p:spPr bwMode="auto">
          <a:xfrm rot="21017800">
            <a:off x="357158" y="785794"/>
            <a:ext cx="1788602" cy="18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ои документы\учебный год 2015-2016\Фото школа\20160112_095827.jpg"/>
          <p:cNvPicPr/>
          <p:nvPr/>
        </p:nvPicPr>
        <p:blipFill>
          <a:blip r:embed="rId5" cstate="print"/>
          <a:srcRect t="26074" r="66894"/>
          <a:stretch>
            <a:fillRect/>
          </a:stretch>
        </p:blipFill>
        <p:spPr bwMode="auto">
          <a:xfrm>
            <a:off x="7143768" y="3286124"/>
            <a:ext cx="178669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Мои документы\учебный год 2015-2016\Занятия\DSC02086.JPG"/>
          <p:cNvPicPr/>
          <p:nvPr/>
        </p:nvPicPr>
        <p:blipFill>
          <a:blip r:embed="rId6" cstate="print"/>
          <a:srcRect b="-27883"/>
          <a:stretch>
            <a:fillRect/>
          </a:stretch>
        </p:blipFill>
        <p:spPr bwMode="auto">
          <a:xfrm>
            <a:off x="2285984" y="4214818"/>
            <a:ext cx="28981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Мои документы\учебный год 2015-2016\Масленица\20160310_102859.jpg"/>
          <p:cNvPicPr/>
          <p:nvPr/>
        </p:nvPicPr>
        <p:blipFill>
          <a:blip r:embed="rId7" cstate="print"/>
          <a:srcRect r="71214" b="41341"/>
          <a:stretch>
            <a:fillRect/>
          </a:stretch>
        </p:blipFill>
        <p:spPr bwMode="auto">
          <a:xfrm rot="10800000">
            <a:off x="5286380" y="4214818"/>
            <a:ext cx="1680542" cy="20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mycdn.me/image?t=52&amp;bid=834296576207&amp;id=834296576207&amp;plc=WEB&amp;tkn=*Ujy4aZWqLs9nc9rt5aZ6f3G60YY"/>
          <p:cNvPicPr/>
          <p:nvPr/>
        </p:nvPicPr>
        <p:blipFill>
          <a:blip r:embed="rId8"/>
          <a:srcRect l="16667" b="-14253"/>
          <a:stretch>
            <a:fillRect/>
          </a:stretch>
        </p:blipFill>
        <p:spPr bwMode="auto">
          <a:xfrm>
            <a:off x="142844" y="2857496"/>
            <a:ext cx="2016000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ortfoliobib.ucoz.ru/shablon/fon_s_buketo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1928802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вам реализации всех своих возможностей, творческой энергии 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энтузиазма!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AWJJH2MPE6E2-1591117591-821</_dlc_DocId>
    <_dlc_DocIdUrl xmlns="4a252ca3-5a62-4c1c-90a6-29f4710e47f8">
      <Url>http://edu-sps.koiro.local/Kostroma_EDU/Kos-Sch-27/11/_layouts/15/DocIdRedir.aspx?ID=AWJJH2MPE6E2-1591117591-821</Url>
      <Description>AWJJH2MPE6E2-1591117591-821</Description>
    </_dlc_DocIdUrl>
  </documentManagement>
</p:properties>
</file>

<file path=customXml/itemProps1.xml><?xml version="1.0" encoding="utf-8"?>
<ds:datastoreItem xmlns:ds="http://schemas.openxmlformats.org/officeDocument/2006/customXml" ds:itemID="{D8510F4B-C68E-45C6-AB76-FA2369F30DD6}"/>
</file>

<file path=customXml/itemProps2.xml><?xml version="1.0" encoding="utf-8"?>
<ds:datastoreItem xmlns:ds="http://schemas.openxmlformats.org/officeDocument/2006/customXml" ds:itemID="{48423B55-1FB9-4C56-9345-C6DA9AD76475}"/>
</file>

<file path=customXml/itemProps3.xml><?xml version="1.0" encoding="utf-8"?>
<ds:datastoreItem xmlns:ds="http://schemas.openxmlformats.org/officeDocument/2006/customXml" ds:itemID="{67FEFAA1-707D-4548-BD2F-428600B69CC8}"/>
</file>

<file path=customXml/itemProps4.xml><?xml version="1.0" encoding="utf-8"?>
<ds:datastoreItem xmlns:ds="http://schemas.openxmlformats.org/officeDocument/2006/customXml" ds:itemID="{1C848E7C-6B54-43C0-ADFC-5EFBE6BCAADC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380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2016-08-28T13:00:56Z</dcterms:created>
  <dcterms:modified xsi:type="dcterms:W3CDTF">2016-08-28T18:42:09Z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dc90f0a7-eb43-4e40-a085-d9d2a921e5aa</vt:lpwstr>
  </property>
</Properties>
</file>