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75D6-AC59-4BDD-9E06-7AF5F6913E81}" type="datetimeFigureOut">
              <a:rPr lang="ru-RU" smtClean="0"/>
              <a:pPr/>
              <a:t>06.02.2017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840D-211F-4E94-B281-82928FF682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75D6-AC59-4BDD-9E06-7AF5F6913E81}" type="datetimeFigureOut">
              <a:rPr lang="ru-RU" smtClean="0"/>
              <a:pPr/>
              <a:t>06.02.2017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840D-211F-4E94-B281-82928FF682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75D6-AC59-4BDD-9E06-7AF5F6913E81}" type="datetimeFigureOut">
              <a:rPr lang="ru-RU" smtClean="0"/>
              <a:pPr/>
              <a:t>06.02.2017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840D-211F-4E94-B281-82928FF682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75D6-AC59-4BDD-9E06-7AF5F6913E81}" type="datetimeFigureOut">
              <a:rPr lang="ru-RU" smtClean="0"/>
              <a:pPr/>
              <a:t>06.02.2017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840D-211F-4E94-B281-82928FF682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75D6-AC59-4BDD-9E06-7AF5F6913E81}" type="datetimeFigureOut">
              <a:rPr lang="ru-RU" smtClean="0"/>
              <a:pPr/>
              <a:t>06.02.2017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840D-211F-4E94-B281-82928FF682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75D6-AC59-4BDD-9E06-7AF5F6913E81}" type="datetimeFigureOut">
              <a:rPr lang="ru-RU" smtClean="0"/>
              <a:pPr/>
              <a:t>06.02.2017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840D-211F-4E94-B281-82928FF682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75D6-AC59-4BDD-9E06-7AF5F6913E81}" type="datetimeFigureOut">
              <a:rPr lang="ru-RU" smtClean="0"/>
              <a:pPr/>
              <a:t>06.02.2017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840D-211F-4E94-B281-82928FF682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75D6-AC59-4BDD-9E06-7AF5F6913E81}" type="datetimeFigureOut">
              <a:rPr lang="ru-RU" smtClean="0"/>
              <a:pPr/>
              <a:t>06.02.2017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840D-211F-4E94-B281-82928FF682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75D6-AC59-4BDD-9E06-7AF5F6913E81}" type="datetimeFigureOut">
              <a:rPr lang="ru-RU" smtClean="0"/>
              <a:pPr/>
              <a:t>06.02.2017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840D-211F-4E94-B281-82928FF682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75D6-AC59-4BDD-9E06-7AF5F6913E81}" type="datetimeFigureOut">
              <a:rPr lang="ru-RU" smtClean="0"/>
              <a:pPr/>
              <a:t>06.02.2017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840D-211F-4E94-B281-82928FF682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75D6-AC59-4BDD-9E06-7AF5F6913E81}" type="datetimeFigureOut">
              <a:rPr lang="ru-RU" smtClean="0"/>
              <a:pPr/>
              <a:t>06.02.2017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840D-211F-4E94-B281-82928FF682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E75D6-AC59-4BDD-9E06-7AF5F6913E81}" type="datetimeFigureOut">
              <a:rPr lang="ru-RU" smtClean="0"/>
              <a:pPr/>
              <a:t>06.02.2017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5840D-211F-4E94-B281-82928FF682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76672"/>
            <a:ext cx="9036496" cy="864096"/>
          </a:xfrm>
        </p:spPr>
        <p:txBody>
          <a:bodyPr/>
          <a:lstStyle/>
          <a:p>
            <a:pPr algn="ctr"/>
            <a:r>
              <a:rPr lang="ru-RU" sz="3200" dirty="0" smtClean="0"/>
              <a:t>         МДОУ </a:t>
            </a:r>
            <a:r>
              <a:rPr lang="ru-RU" sz="3200" dirty="0" smtClean="0"/>
              <a:t>«Дошкольное     отделение  школы №</a:t>
            </a:r>
            <a:r>
              <a:rPr lang="ru-RU" sz="3200" dirty="0" smtClean="0"/>
              <a:t>27»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348880"/>
            <a:ext cx="8964488" cy="374441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       Презентация на тему:</a:t>
            </a:r>
          </a:p>
          <a:p>
            <a:r>
              <a:rPr lang="ru-RU" sz="3600" dirty="0" smtClean="0"/>
              <a:t>«Познавательно-исследовательская   деятельность во 2 младшей группе.</a:t>
            </a:r>
          </a:p>
          <a:p>
            <a:r>
              <a:rPr lang="ru-RU" sz="3600" dirty="0" smtClean="0"/>
              <a:t>                            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                       </a:t>
            </a:r>
            <a:r>
              <a:rPr lang="ru-RU" dirty="0" smtClean="0"/>
              <a:t>Воспитатель: </a:t>
            </a:r>
            <a:r>
              <a:rPr lang="ru-RU" dirty="0" err="1" smtClean="0"/>
              <a:t>Шеробьева</a:t>
            </a:r>
            <a:r>
              <a:rPr lang="ru-RU" dirty="0" smtClean="0"/>
              <a:t> Е.М.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817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MW\Desktop\опыты\IMG_20170113_1018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895" y="490990"/>
            <a:ext cx="3813257" cy="279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BMW\Desktop\опыты\IMG_20170113_1025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4884" y="490990"/>
            <a:ext cx="3785548" cy="277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BMW\Desktop\опыты\IMG_20170116_1011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110" y="3687152"/>
            <a:ext cx="3841043" cy="298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BMW\Desktop\опыты\IMG_20170116_1012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6471" y="3687152"/>
            <a:ext cx="3813961" cy="298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9457" y="0"/>
            <a:ext cx="3334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"</a:t>
            </a:r>
            <a:r>
              <a:rPr lang="ru-RU" sz="1600" dirty="0" smtClean="0"/>
              <a:t>Светит солнышко в окошке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38448" y="3284983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"</a:t>
            </a:r>
            <a:r>
              <a:rPr lang="ru-RU" sz="1600" dirty="0" smtClean="0"/>
              <a:t>Игры с солнышком</a:t>
            </a:r>
            <a:r>
              <a:rPr lang="ru-RU" dirty="0" smtClean="0"/>
              <a:t>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601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255" y="2809497"/>
            <a:ext cx="8496944" cy="924475"/>
          </a:xfrm>
        </p:spPr>
        <p:txBody>
          <a:bodyPr/>
          <a:lstStyle/>
          <a:p>
            <a:r>
              <a:rPr lang="ru-RU" sz="2800" dirty="0" smtClean="0"/>
              <a:t>В процессе экспериментирования</a:t>
            </a:r>
            <a:br>
              <a:rPr lang="ru-RU" sz="2800" dirty="0" smtClean="0"/>
            </a:br>
            <a:r>
              <a:rPr lang="ru-RU" sz="2800" dirty="0" smtClean="0"/>
              <a:t>дети формируют навыки: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  <a:t>Видеть и выделять проблему.</a:t>
            </a:r>
            <a:b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  <a:t>Принимать и -------------</a:t>
            </a:r>
            <a:b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  <a:t>Анализировать объект и явления.</a:t>
            </a:r>
            <a:b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  <a:t>Выделять существенные признаки и связи.</a:t>
            </a:r>
            <a:b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  <a:t>Отбирать средства и материалы для самостоятельной деятельности.</a:t>
            </a:r>
            <a:b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  <a:t>Осуществлять эксперимент.</a:t>
            </a:r>
            <a:b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  <a:t>Выдвигать гипотезы, предложения.</a:t>
            </a:r>
            <a:b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  <a:t>Делать выводы.</a:t>
            </a:r>
            <a:b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37301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7125113" cy="924475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6146" name="Picture 2" descr="C:\Users\BMW\Desktop\опыты\IMG_20170112_1810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703" y="1340768"/>
            <a:ext cx="6948264" cy="521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415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214" y="620688"/>
            <a:ext cx="806489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/>
              <a:t>Цель проекта:</a:t>
            </a:r>
            <a:r>
              <a:rPr lang="ru-RU" dirty="0"/>
              <a:t> </a:t>
            </a:r>
            <a:r>
              <a:rPr lang="ru-RU" sz="2000" dirty="0">
                <a:solidFill>
                  <a:schemeClr val="tx2">
                    <a:lumMod val="25000"/>
                  </a:schemeClr>
                </a:solidFill>
              </a:rPr>
              <a:t>создание условий для экспериментальной деятельности детей; для формирования экологической культуры и развития познавательного интереса детей.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Задачи </a:t>
            </a:r>
            <a:r>
              <a:rPr lang="ru-RU" b="1" dirty="0"/>
              <a:t>проекта: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>
                <a:solidFill>
                  <a:schemeClr val="tx2">
                    <a:lumMod val="25000"/>
                  </a:schemeClr>
                </a:solidFill>
              </a:rPr>
              <a:t>- создавать условия для формирования у детей познавательного интереса.</a:t>
            </a:r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25000"/>
                  </a:schemeClr>
                </a:solidFill>
              </a:rPr>
              <a:t>- развивать у детей любознательность в процессе наблюдений и к практическому экспериментированию с объектами.</a:t>
            </a:r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25000"/>
                  </a:schemeClr>
                </a:solidFill>
              </a:rPr>
              <a:t>- формировать навыки мыслительных действий, анализа, синтеза, классификации и т. д., в процессе познания природной картины мира, способствующих развитию речи.</a:t>
            </a:r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25000"/>
                  </a:schemeClr>
                </a:solidFill>
              </a:rPr>
              <a:t>- развивать самостоятельность в разрешении проблемных ситуаций в исследовательской деятельности.</a:t>
            </a:r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25000"/>
                  </a:schemeClr>
                </a:solidFill>
              </a:rPr>
              <a:t>- </a:t>
            </a:r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  <a:t>формировать умение </a:t>
            </a:r>
            <a:r>
              <a:rPr lang="ru-RU" sz="2000" dirty="0">
                <a:solidFill>
                  <a:schemeClr val="tx2">
                    <a:lumMod val="25000"/>
                  </a:schemeClr>
                </a:solidFill>
              </a:rPr>
              <a:t>объяснять наблюдаемое.</a:t>
            </a:r>
          </a:p>
        </p:txBody>
      </p:sp>
    </p:spTree>
    <p:extLst>
      <p:ext uri="{BB962C8B-B14F-4D97-AF65-F5344CB8AC3E}">
        <p14:creationId xmlns:p14="http://schemas.microsoft.com/office/powerpoint/2010/main" xmlns="" val="88048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5400"/>
            <a:ext cx="7488832" cy="417748"/>
          </a:xfrm>
        </p:spPr>
        <p:txBody>
          <a:bodyPr/>
          <a:lstStyle/>
          <a:p>
            <a:r>
              <a:rPr lang="ru-RU" dirty="0" smtClean="0"/>
              <a:t>         «Вода-чудо природы»</a:t>
            </a:r>
            <a:br>
              <a:rPr lang="ru-RU" dirty="0" smtClean="0"/>
            </a:br>
            <a:r>
              <a:rPr lang="ru-RU" sz="1400" dirty="0" smtClean="0"/>
              <a:t>игры-опыты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chemeClr val="tx2">
                    <a:lumMod val="25000"/>
                  </a:schemeClr>
                </a:solidFill>
              </a:rPr>
              <a:t>«Прятки с водой» Дать представление о свойствах воды, о том, что вода может изменять </a:t>
            </a:r>
            <a:r>
              <a:rPr lang="ru-RU" sz="1400" dirty="0" smtClean="0">
                <a:solidFill>
                  <a:schemeClr val="tx2">
                    <a:lumMod val="25000"/>
                  </a:schemeClr>
                </a:solidFill>
              </a:rPr>
              <a:t>цвет.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Экспериментирование </a:t>
            </a:r>
            <a:br>
              <a:rPr lang="ru-RU" sz="1400" dirty="0"/>
            </a:br>
            <a:r>
              <a:rPr lang="ru-RU" sz="1400" dirty="0" smtClean="0">
                <a:solidFill>
                  <a:schemeClr val="tx2">
                    <a:lumMod val="25000"/>
                  </a:schemeClr>
                </a:solidFill>
              </a:rPr>
              <a:t>Переливание </a:t>
            </a:r>
            <a:r>
              <a:rPr lang="ru-RU" sz="1400" dirty="0">
                <a:solidFill>
                  <a:schemeClr val="tx2">
                    <a:lumMod val="25000"/>
                  </a:schemeClr>
                </a:solidFill>
              </a:rPr>
              <a:t>воды» Формировать знания о том, что вода льется из разных сосудов </a:t>
            </a:r>
            <a:r>
              <a:rPr lang="ru-RU" sz="1400" dirty="0" smtClean="0">
                <a:solidFill>
                  <a:schemeClr val="tx2">
                    <a:lumMod val="25000"/>
                  </a:schemeClr>
                </a:solidFill>
              </a:rPr>
              <a:t>по-разному.</a:t>
            </a:r>
            <a:r>
              <a:rPr lang="ru-RU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Аппликация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>
                <a:solidFill>
                  <a:schemeClr val="tx2">
                    <a:lumMod val="25000"/>
                  </a:schemeClr>
                </a:solidFill>
              </a:rPr>
              <a:t>«</a:t>
            </a:r>
            <a:r>
              <a:rPr lang="ru-RU" sz="1400" dirty="0">
                <a:solidFill>
                  <a:schemeClr val="tx2">
                    <a:lumMod val="25000"/>
                  </a:schemeClr>
                </a:solidFill>
              </a:rPr>
              <a:t>Красивые </a:t>
            </a:r>
            <a:r>
              <a:rPr lang="ru-RU" sz="1400" dirty="0" smtClean="0">
                <a:solidFill>
                  <a:schemeClr val="tx2">
                    <a:lumMod val="25000"/>
                  </a:schemeClr>
                </a:solidFill>
              </a:rPr>
              <a:t>рукавички» Формировать умение </a:t>
            </a:r>
            <a:r>
              <a:rPr lang="ru-RU" sz="1400" dirty="0">
                <a:solidFill>
                  <a:schemeClr val="tx2">
                    <a:lumMod val="25000"/>
                  </a:schemeClr>
                </a:solidFill>
              </a:rPr>
              <a:t>наклеивать готовые формы в определенной последовательности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Чтение художественной литературы </a:t>
            </a:r>
            <a:br>
              <a:rPr lang="ru-RU" sz="1400" dirty="0"/>
            </a:br>
            <a:r>
              <a:rPr lang="ru-RU" sz="1400" dirty="0" smtClean="0">
                <a:solidFill>
                  <a:schemeClr val="tx2">
                    <a:lumMod val="25000"/>
                  </a:schemeClr>
                </a:solidFill>
              </a:rPr>
              <a:t>Стихи «Мойдодыр» </a:t>
            </a:r>
            <a:r>
              <a:rPr lang="ru-RU" sz="1400" dirty="0">
                <a:solidFill>
                  <a:schemeClr val="tx2">
                    <a:lumMod val="25000"/>
                  </a:schemeClr>
                </a:solidFill>
              </a:rPr>
              <a:t>Ознакомить </a:t>
            </a:r>
            <a:r>
              <a:rPr lang="ru-RU" sz="1400" dirty="0" smtClean="0">
                <a:solidFill>
                  <a:schemeClr val="tx2">
                    <a:lumMod val="25000"/>
                  </a:schemeClr>
                </a:solidFill>
              </a:rPr>
              <a:t>со стихами, </a:t>
            </a:r>
            <a:r>
              <a:rPr lang="ru-RU" sz="1400" dirty="0">
                <a:solidFill>
                  <a:schemeClr val="tx2">
                    <a:lumMod val="25000"/>
                  </a:schemeClr>
                </a:solidFill>
              </a:rPr>
              <a:t>помочь в понимании </a:t>
            </a:r>
            <a:r>
              <a:rPr lang="ru-RU" sz="1400" dirty="0" smtClean="0">
                <a:solidFill>
                  <a:schemeClr val="tx2">
                    <a:lumMod val="25000"/>
                  </a:schemeClr>
                </a:solidFill>
              </a:rPr>
              <a:t>содержания.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Эксперимент </a:t>
            </a:r>
            <a:br>
              <a:rPr lang="ru-RU" sz="1400" dirty="0"/>
            </a:br>
            <a:r>
              <a:rPr lang="ru-RU" sz="1400" dirty="0">
                <a:solidFill>
                  <a:schemeClr val="tx2">
                    <a:lumMod val="25000"/>
                  </a:schemeClr>
                </a:solidFill>
              </a:rPr>
              <a:t>«Мыло-фокусник» Ознакомить со свойствами и назначением мыла, закреплять знание правил безопасности при работе с </a:t>
            </a:r>
            <a:r>
              <a:rPr lang="ru-RU" sz="1400" dirty="0" smtClean="0">
                <a:solidFill>
                  <a:schemeClr val="tx2">
                    <a:lumMod val="25000"/>
                  </a:schemeClr>
                </a:solidFill>
              </a:rPr>
              <a:t>мылом.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89294" y="2348880"/>
            <a:ext cx="233248" cy="2520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9294" y="2924944"/>
            <a:ext cx="261980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103659" y="3573016"/>
            <a:ext cx="233249" cy="2888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89294" y="3997780"/>
            <a:ext cx="261980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89294" y="1657927"/>
            <a:ext cx="289588" cy="26235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135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MW\Desktop\опыты\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312" y="541535"/>
            <a:ext cx="2496827" cy="1638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MW\Desktop\опыты\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2136" y="581800"/>
            <a:ext cx="2418015" cy="15913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MW\Desktop\опыты\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13493"/>
            <a:ext cx="2485831" cy="15660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BMW\Desktop\опыты\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312" y="2675269"/>
            <a:ext cx="2496827" cy="16239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BMW\Desktop\опыты\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0495" y="2675269"/>
            <a:ext cx="2500746" cy="1566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BMW\Desktop\опыты\0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2136" y="2675269"/>
            <a:ext cx="2418015" cy="1566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BMW\Desktop\опыты\0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951" y="4912684"/>
            <a:ext cx="2413188" cy="1612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BMW\Desktop\опыты\0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0800" y="4912682"/>
            <a:ext cx="2466908" cy="1612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BMW\Desktop\опыты\IMG_20170111_18252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6561" y="4912684"/>
            <a:ext cx="2493590" cy="1612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01" y="185117"/>
            <a:ext cx="43467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"Вода жидкая, поэтому может разлиться"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94031" y="185116"/>
            <a:ext cx="44462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"Прозрачная вода может стать мутной"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5002" y="239760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 smtClean="0"/>
              <a:t>"</a:t>
            </a:r>
            <a:r>
              <a:rPr lang="ru-RU" sz="1200" dirty="0" smtClean="0"/>
              <a:t>Вода не имеет цвета, но её можно покрасить</a:t>
            </a:r>
            <a:r>
              <a:rPr lang="ru-RU" sz="1100" dirty="0" smtClean="0"/>
              <a:t>"</a:t>
            </a:r>
            <a:endParaRPr lang="ru-RU" sz="1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54395" y="2305937"/>
            <a:ext cx="5310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"</a:t>
            </a:r>
            <a:r>
              <a:rPr lang="ru-RU" sz="1200" dirty="0" smtClean="0"/>
              <a:t>Руки станут чище, если помыть их водой"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77969" y="450912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/>
              <a:t>"Вода льётся из разных сосудов по разному"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4462953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sz="1200" dirty="0" smtClean="0"/>
              <a:t>"Клеим"                                              "Читаем</a:t>
            </a:r>
            <a:r>
              <a:rPr lang="ru-RU" dirty="0" smtClean="0"/>
              <a:t>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930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7125113" cy="924475"/>
          </a:xfrm>
        </p:spPr>
        <p:txBody>
          <a:bodyPr/>
          <a:lstStyle/>
          <a:p>
            <a:r>
              <a:rPr lang="ru-RU" dirty="0" smtClean="0"/>
              <a:t>«Фокусы со снегом»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56792"/>
            <a:ext cx="83267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Рисование на снегу</a:t>
            </a:r>
          </a:p>
          <a:p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«Чудесное превращение фигур» Закреплять знание о геометрических фигурах, развивать воображение детей.</a:t>
            </a:r>
          </a:p>
          <a:p>
            <a:r>
              <a:rPr lang="ru-RU" dirty="0" smtClean="0"/>
              <a:t>Опыт-игра</a:t>
            </a:r>
          </a:p>
          <a:p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«Чистый или грязный» Закреплять культурно-гигиенические навыки.</a:t>
            </a:r>
          </a:p>
          <a:p>
            <a:r>
              <a:rPr lang="ru-RU" dirty="0" smtClean="0"/>
              <a:t>Беседа </a:t>
            </a:r>
          </a:p>
          <a:p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«О свойствах снега» Развивать познавательную и речевую деятельность детей</a:t>
            </a:r>
          </a:p>
          <a:p>
            <a:r>
              <a:rPr lang="ru-RU" dirty="0" smtClean="0"/>
              <a:t>Игра со снегом 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«Постройка снеговик» Помочь в изучении свойств снега, в совершенствовании конструктивных умений.</a:t>
            </a:r>
          </a:p>
          <a:p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«Пирожки для мишки» Развивать познавательную активность в процессе экспериментирования, делать выводы.</a:t>
            </a:r>
          </a:p>
          <a:p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50458" y="1587523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0" y="2336304"/>
            <a:ext cx="372616" cy="3726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-10226" y="3140968"/>
            <a:ext cx="382842" cy="40098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-17502" y="3975790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511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MW\Desktop\опыты\IMG_20170111_1626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298" y="574331"/>
            <a:ext cx="3807335" cy="265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MW\Desktop\опыты\IMG_20170111_1627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0370" y="574332"/>
            <a:ext cx="3768968" cy="265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BMW\Desktop\опыты\IMG_20170111_163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0369" y="3764101"/>
            <a:ext cx="3768969" cy="26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BMW\Desktop\опыты\IMG_20170111_1638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298" y="3735585"/>
            <a:ext cx="3807335" cy="266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112666"/>
            <a:ext cx="5754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"</a:t>
            </a:r>
            <a:r>
              <a:rPr lang="ru-RU" sz="2400" dirty="0" smtClean="0"/>
              <a:t>Чистый или грязный"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7298" y="3350197"/>
            <a:ext cx="8846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"Чудесное превращение фигур"               "Пирожки для мишки"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27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125113" cy="924475"/>
          </a:xfrm>
        </p:spPr>
        <p:txBody>
          <a:bodyPr/>
          <a:lstStyle/>
          <a:p>
            <a:r>
              <a:rPr lang="ru-RU" dirty="0" smtClean="0"/>
              <a:t>«Воздушные чудеса»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96752"/>
            <a:ext cx="763284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Беседа </a:t>
            </a:r>
          </a:p>
          <a:p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«О свойствах воздуха» Знакомить детей с воздухом</a:t>
            </a:r>
          </a:p>
          <a:p>
            <a:r>
              <a:rPr lang="ru-RU" sz="1600" dirty="0" smtClean="0"/>
              <a:t>Опыт </a:t>
            </a:r>
          </a:p>
          <a:p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«Игры с соломинкой» Знакомить детей с тем, что внутри человека есть воздух, помочь обнаружить воздух</a:t>
            </a:r>
          </a:p>
          <a:p>
            <a:r>
              <a:rPr lang="ru-RU" sz="1600" dirty="0" smtClean="0"/>
              <a:t>Исследование </a:t>
            </a:r>
          </a:p>
          <a:p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«Как мы сможем сделать из мыла воздушную пену» Подвести к выводу о том, что мыло пенится</a:t>
            </a:r>
          </a:p>
          <a:p>
            <a:r>
              <a:rPr lang="ru-RU" sz="1600" dirty="0" smtClean="0"/>
              <a:t>Игра </a:t>
            </a:r>
          </a:p>
          <a:p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«Пускание мыльных пузырей» Стимулировать двигательную активность.</a:t>
            </a:r>
          </a:p>
          <a:p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«Кораблики» Показать детям, что с помощью воздуха кораблики плавают .</a:t>
            </a:r>
          </a:p>
          <a:p>
            <a:r>
              <a:rPr lang="ru-RU" sz="1600" dirty="0" smtClean="0"/>
              <a:t>Наблюдение и беседа </a:t>
            </a:r>
          </a:p>
          <a:p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«Почему летит мыльный пузырь?» Стимулировать познавательную и речевую активность</a:t>
            </a:r>
          </a:p>
          <a:p>
            <a:r>
              <a:rPr lang="ru-RU" sz="1600" dirty="0" smtClean="0"/>
              <a:t>Экспериментирование </a:t>
            </a:r>
          </a:p>
          <a:p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«Что в пакете» Помочь в обнаружении воздуха в окружающем пространстве</a:t>
            </a:r>
            <a:endParaRPr lang="ru-RU" sz="16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11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MW\Desktop\опыты\IMG_20170112_1704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200" y="557681"/>
            <a:ext cx="2591592" cy="151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MW\Desktop\опыты\IMG_20170112_1705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57681"/>
            <a:ext cx="2575392" cy="151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BMW\Desktop\опыты\IMG_20170112_1706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57681"/>
            <a:ext cx="2520280" cy="151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BMW\Desktop\опыты\IMG_20170112_1713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1501" y="4725144"/>
            <a:ext cx="351273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BMW\Desktop\опыты\IMG_20170112_1714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2620" y="2513828"/>
            <a:ext cx="352036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BMW\Desktop\опыты\IMG_20170112_18123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029" y="4725144"/>
            <a:ext cx="354846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BMW\Desktop\опыты\IMG_20170112_18142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029" y="2513828"/>
            <a:ext cx="351994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34" y="2417"/>
            <a:ext cx="8424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</a:t>
            </a:r>
            <a:r>
              <a:rPr lang="ru-RU" sz="1400" dirty="0" smtClean="0"/>
              <a:t>"Кораблик плывет"                                   "Кораблик тонет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2095467"/>
            <a:ext cx="5803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sz="1400" dirty="0" smtClean="0"/>
              <a:t>                      "Надувайся пузырь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98295" y="2139472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"</a:t>
            </a:r>
            <a:r>
              <a:rPr lang="ru-RU" sz="1400" dirty="0" smtClean="0"/>
              <a:t>Мыльные пузыри</a:t>
            </a:r>
            <a:r>
              <a:rPr lang="ru-RU" dirty="0" smtClean="0"/>
              <a:t>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883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125113" cy="924475"/>
          </a:xfrm>
        </p:spPr>
        <p:txBody>
          <a:bodyPr/>
          <a:lstStyle/>
          <a:p>
            <a:r>
              <a:rPr lang="ru-RU" dirty="0" smtClean="0"/>
              <a:t>«Чудеса в природе-солнышко»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40768"/>
            <a:ext cx="81003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Чтение художественной литературы </a:t>
            </a:r>
          </a:p>
          <a:p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Стихотворение Г. Бойко «Солнышко» Ознакомить с новым стихотворением, помочь в понимании содержания.</a:t>
            </a:r>
          </a:p>
          <a:p>
            <a:r>
              <a:rPr lang="ru-RU" dirty="0" smtClean="0"/>
              <a:t>Художественное творчество </a:t>
            </a:r>
          </a:p>
          <a:p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Рисование «Светит солнышко в окошко» Научиться раскрашивать с помощью ватной палочки.</a:t>
            </a:r>
          </a:p>
          <a:p>
            <a:r>
              <a:rPr lang="ru-RU" dirty="0" smtClean="0"/>
              <a:t>Беседа «Учимся радоваться солнышку и природе»	</a:t>
            </a:r>
          </a:p>
          <a:p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Развивать интерес и эмоциональную отзывчивость на явления неживой природы.</a:t>
            </a:r>
          </a:p>
          <a:p>
            <a:r>
              <a:rPr lang="ru-RU" dirty="0" smtClean="0"/>
              <a:t>Игра-ситуация «Солнце красное»</a:t>
            </a:r>
          </a:p>
          <a:p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Способствовать развитию воображения, побуждать к двигательной активности.</a:t>
            </a:r>
          </a:p>
          <a:p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Пальчиковая игра «Солнышко, солнышко» Способствовать развитию моторики рук.</a:t>
            </a:r>
          </a:p>
          <a:p>
            <a:endParaRPr lang="ru-RU" dirty="0" smtClean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0" y="1316507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7861" y="2132856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-27027" y="2960370"/>
            <a:ext cx="52697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7861" y="3753583"/>
            <a:ext cx="457200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914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C4FDA405637744C9466FB1C8F6CE978" ma:contentTypeVersion="49" ma:contentTypeDescription="Создание документа." ma:contentTypeScope="" ma:versionID="29910ec017a5ca64a4ec98aae8fd6e9f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AWJJH2MPE6E2-1591117591-1385</_dlc_DocId>
    <_dlc_DocIdUrl xmlns="4a252ca3-5a62-4c1c-90a6-29f4710e47f8">
      <Url>http://edu-sps.koiro.local/Kostroma_EDU/Kos-Sch-27/11/_layouts/15/DocIdRedir.aspx?ID=AWJJH2MPE6E2-1591117591-1385</Url>
      <Description>AWJJH2MPE6E2-1591117591-1385</Description>
    </_dlc_DocIdUrl>
  </documentManagement>
</p:properties>
</file>

<file path=customXml/itemProps1.xml><?xml version="1.0" encoding="utf-8"?>
<ds:datastoreItem xmlns:ds="http://schemas.openxmlformats.org/officeDocument/2006/customXml" ds:itemID="{66906196-1CD4-4386-AC43-832B89B5049D}"/>
</file>

<file path=customXml/itemProps2.xml><?xml version="1.0" encoding="utf-8"?>
<ds:datastoreItem xmlns:ds="http://schemas.openxmlformats.org/officeDocument/2006/customXml" ds:itemID="{CD01A178-2C20-4668-A36D-6E41191B36EA}"/>
</file>

<file path=customXml/itemProps3.xml><?xml version="1.0" encoding="utf-8"?>
<ds:datastoreItem xmlns:ds="http://schemas.openxmlformats.org/officeDocument/2006/customXml" ds:itemID="{3F9FA470-2118-4106-9A4C-EDD21DB2A946}"/>
</file>

<file path=customXml/itemProps4.xml><?xml version="1.0" encoding="utf-8"?>
<ds:datastoreItem xmlns:ds="http://schemas.openxmlformats.org/officeDocument/2006/customXml" ds:itemID="{7699FF3A-6477-481E-8231-CEFAE2DB0132}"/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291</TotalTime>
  <Words>372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Winter</vt:lpstr>
      <vt:lpstr>         МДОУ «Дошкольное     отделение  школы №27»</vt:lpstr>
      <vt:lpstr>Слайд 2</vt:lpstr>
      <vt:lpstr>         «Вода-чудо природы» игры-опыты «Прятки с водой» Дать представление о свойствах воды, о том, что вода может изменять цвет. Экспериментирование  Переливание воды» Формировать знания о том, что вода льется из разных сосудов по-разному.  Аппликация «Красивые рукавички» Формировать умение наклеивать готовые формы в определенной последовательности Чтение художественной литературы  Стихи «Мойдодыр» Ознакомить со стихами, помочь в понимании содержания. Эксперимент  «Мыло-фокусник» Ознакомить со свойствами и назначением мыла, закреплять знание правил безопасности при работе с мылом.</vt:lpstr>
      <vt:lpstr>Слайд 4</vt:lpstr>
      <vt:lpstr>«Фокусы со снегом»</vt:lpstr>
      <vt:lpstr>Слайд 6</vt:lpstr>
      <vt:lpstr>«Воздушные чудеса»</vt:lpstr>
      <vt:lpstr>Слайд 8</vt:lpstr>
      <vt:lpstr>«Чудеса в природе-солнышко» </vt:lpstr>
      <vt:lpstr>Слайд 10</vt:lpstr>
      <vt:lpstr>В процессе экспериментирования дети формируют навыки:  Видеть и выделять проблему. Принимать и ------------- Анализировать объект и явления. Выделять существенные признаки и связи. Отбирать средства и материалы для самостоятельной деятельности. Осуществлять эксперимент. Выдвигать гипотезы, предложения. Делать выводы. 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«Детский сад №27»</dc:title>
  <dc:creator>BMW</dc:creator>
  <cp:lastModifiedBy>Директор</cp:lastModifiedBy>
  <cp:revision>27</cp:revision>
  <dcterms:created xsi:type="dcterms:W3CDTF">2017-01-16T12:38:20Z</dcterms:created>
  <dcterms:modified xsi:type="dcterms:W3CDTF">2017-02-06T12:50:11Z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0x0101006C4FDA405637744C9466FB1C8F6CE978</vt:lpwstr>
  </property>
  <property fmtid="{D5CDD505-2E9C-101B-9397-08002B2CF9AE}" pid="3" name="_dlc_DocIdItemGuid">
    <vt:lpwstr>727360e9-4fc3-4ebb-b989-37f74058538c</vt:lpwstr>
  </property>
</Properties>
</file>