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14" r:id="rId2"/>
    <p:sldId id="292" r:id="rId3"/>
    <p:sldId id="288" r:id="rId4"/>
    <p:sldId id="256" r:id="rId5"/>
    <p:sldId id="289" r:id="rId6"/>
    <p:sldId id="293" r:id="rId7"/>
    <p:sldId id="294" r:id="rId8"/>
    <p:sldId id="258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65" r:id="rId28"/>
    <p:sldId id="262" r:id="rId29"/>
    <p:sldId id="266" r:id="rId30"/>
    <p:sldId id="267" r:id="rId31"/>
    <p:sldId id="263" r:id="rId32"/>
    <p:sldId id="264" r:id="rId33"/>
    <p:sldId id="268" r:id="rId34"/>
    <p:sldId id="269" r:id="rId35"/>
    <p:sldId id="270" r:id="rId36"/>
    <p:sldId id="275" r:id="rId37"/>
    <p:sldId id="278" r:id="rId38"/>
    <p:sldId id="279" r:id="rId39"/>
    <p:sldId id="280" r:id="rId40"/>
    <p:sldId id="281" r:id="rId41"/>
    <p:sldId id="274" r:id="rId42"/>
    <p:sldId id="290" r:id="rId43"/>
    <p:sldId id="283" r:id="rId44"/>
    <p:sldId id="284" r:id="rId45"/>
    <p:sldId id="285" r:id="rId46"/>
    <p:sldId id="291" r:id="rId47"/>
    <p:sldId id="286" r:id="rId48"/>
    <p:sldId id="31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713" autoAdjust="0"/>
  </p:normalViewPr>
  <p:slideViewPr>
    <p:cSldViewPr>
      <p:cViewPr>
        <p:scale>
          <a:sx n="47" d="100"/>
          <a:sy n="47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4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0248-89DE-458A-986F-004C264A60D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E490-0427-4969-A088-2728F7856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1 2 3 4 5 6 7 8 9 0 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Ответы: а) - 2 очка, б) - 1 очко, в) - 0 очков.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</a:t>
            </a:r>
            <a:r>
              <a:rPr lang="ru-RU" baseline="0" dirty="0" smtClean="0"/>
              <a:t> теста: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7E490-0427-4969-A088-2728F78567F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9EABBB-B8F2-486D-9C31-D6DCFD47E5F5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D21BA-87D1-40BC-9BCA-839DF4C91F5F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700247-D287-4C96-8556-600296A4CCDE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300BE4-6A8F-4387-9BE0-24004A006999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CD2270-5F27-4DA1-B5DC-2863C5ED4294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DB8DB7-8E22-455B-90C5-35ABEE248C63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6638F-855F-4FDE-82E4-1895266B9E92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F9FD9-E25A-4D5F-8C73-7641FB817E8E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44A773-82FD-44E7-AAB3-9EDB3EE30810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65664-FDB1-4F79-83A3-ED0EA1F20940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62BDAC-3EC7-4E81-9230-19238666E8F8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1E40C9-1353-4DAE-B1CC-FE90E05CCFF1}" type="datetime1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ybkovskaya.ru/wp-content/uploads/2012/02/voda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3186" name="Picture 2" descr="http://st.biglion.ru/cfs1/company_photo/7c/76/7c767365affadc39790bf2b0ace511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6361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ЗДОРОВЬЕ НА ТАРЕЛКЕ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3520" y="635795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42926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Будешь  «Колу» пить, смотри, растворишься изнутри!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4" name="Picture 4" descr="http://www.gifki.org/data/media/433/koka-kola-animatsionnaya-kartinka-00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4643470" cy="525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0658" name="Picture 2" descr="&amp;vcy;&amp;scy;&amp;iocy; &amp;pcy;&amp;lcy;&amp;ocy;&amp;khcy;&amp;ocy;,&amp;vcy;&amp;scy;&amp;iecy; &amp;pcy;&amp;lcy;&amp;ocy;&amp;khcy;&amp;ocy;,&amp;rcy;&amp;acy;&amp;zcy;&amp;ncy;&amp;ocy;&amp;iecy;,&amp;khcy;&amp;ocy;&amp;tcy; &amp;dcy;&amp;ocy;&amp;gcy;"/>
          <p:cNvPicPr>
            <a:picLocks noChangeAspect="1" noChangeArrowheads="1"/>
          </p:cNvPicPr>
          <p:nvPr/>
        </p:nvPicPr>
        <p:blipFill>
          <a:blip r:embed="rId2"/>
          <a:srcRect b="4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Будешь часто есть хот – доги, через год протянешь ноги!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6488668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1 1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9638" name="Picture 6" descr="http://rusvizitki.ru/img/318/0a86243c1fc46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143512"/>
            <a:ext cx="752475" cy="819151"/>
          </a:xfrm>
          <a:prstGeom prst="rect">
            <a:avLst/>
          </a:prstGeom>
          <a:noFill/>
        </p:spPr>
      </p:pic>
      <p:pic>
        <p:nvPicPr>
          <p:cNvPr id="69634" name="Picture 2" descr="https://im0-tub-ru.yandex.net/i?id=ae8f798fd98e9bb6a38e245920e61fa2&amp;n=33&amp;h=215&amp;w=3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64357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Будешь кушать сникерс сладкий – будут зубки не в порядке!</a:t>
            </a:r>
          </a:p>
        </p:txBody>
      </p:sp>
      <p:pic>
        <p:nvPicPr>
          <p:cNvPr id="69640" name="Picture 8" descr="http://rusvizitki.ru/img/318/0a86243c1fc46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642918"/>
            <a:ext cx="752475" cy="8191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72264" y="628652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3730" name="Picture 2" descr="https://arhivurokov.ru/kopilka/uploads/user_file_5623c6d87989d/img_user_file_5623c6d87989d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1439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6215082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1 3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Польза воды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healthyrating.ru/wp-content/uploads/2014/03/glasses-of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1842"/>
            <a:ext cx="2571736" cy="13980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628652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4754" name="Picture 2" descr="http://www.thoughtpursuits.com/wp-content/uploads/2013/11/1coketoi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13"/>
            <a:ext cx="6143668" cy="3143273"/>
          </a:xfrm>
          <a:prstGeom prst="rect">
            <a:avLst/>
          </a:prstGeom>
          <a:noFill/>
        </p:spPr>
      </p:pic>
      <p:pic>
        <p:nvPicPr>
          <p:cNvPr id="74756" name="Picture 4" descr="http://toptales.cc/system/uploads/image/file/62343/chncdhaHR0cDovL21hcmtldGl1bS5ydS93cC1jb250ZW50L3VwbG9hZHMvMjAxNS8wOC8yMC1wcmltZW5lbmlqLWtva2Eta29seS12LWhvenlhanN0dmVfZTRkYTNiN2ZiYmNlMjM0NWQ3NzcyYjA2NzRhMzE4ZDUuanBn.prx.342b9a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0865"/>
            <a:ext cx="6072230" cy="332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lympic-lifting.ru/wp-content/uploads/2016/12/1-1-768x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Picture 14" descr="http://img-fotki.yandex.ru/get/6623/134981595.93/0_8e399_67c72df2_XL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1500198" cy="1500198"/>
          </a:xfrm>
          <a:prstGeom prst="rect">
            <a:avLst/>
          </a:prstGeom>
          <a:noFill/>
        </p:spPr>
      </p:pic>
      <p:pic>
        <p:nvPicPr>
          <p:cNvPr id="5" name="Picture 12" descr="http://red-key.ucoz.ru/_ph/19/2/4476680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000504"/>
            <a:ext cx="2143140" cy="1071570"/>
          </a:xfrm>
          <a:prstGeom prst="rect">
            <a:avLst/>
          </a:prstGeom>
          <a:noFill/>
        </p:spPr>
      </p:pic>
      <p:pic>
        <p:nvPicPr>
          <p:cNvPr id="6" name="Picture 4" descr="http://smayls.ru/data/smiles/animashki-eda-64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00240"/>
            <a:ext cx="800100" cy="1076326"/>
          </a:xfrm>
          <a:prstGeom prst="rect">
            <a:avLst/>
          </a:prstGeom>
          <a:noFill/>
        </p:spPr>
      </p:pic>
      <p:pic>
        <p:nvPicPr>
          <p:cNvPr id="7" name="Picture 6" descr="http://kartinki-vernisazh.ru/_ph/51/2/42490952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000240"/>
            <a:ext cx="1152525" cy="1666875"/>
          </a:xfrm>
          <a:prstGeom prst="rect">
            <a:avLst/>
          </a:prstGeom>
          <a:noFill/>
        </p:spPr>
      </p:pic>
      <p:pic>
        <p:nvPicPr>
          <p:cNvPr id="8" name="Picture 8" descr="http://justclickit.ru/flash/food/food%20%28230%2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5143512"/>
            <a:ext cx="942975" cy="1257301"/>
          </a:xfrm>
          <a:prstGeom prst="rect">
            <a:avLst/>
          </a:prstGeom>
          <a:noFill/>
        </p:spPr>
      </p:pic>
      <p:pic>
        <p:nvPicPr>
          <p:cNvPr id="9" name="Picture 10" descr="http://justclickit.ru/flash/food/food%20%28333%2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2285992"/>
            <a:ext cx="1219200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6020" name="Picture 4" descr="http://magic.jofo.me/data/userfiles/6345/images/1033174-1-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6143644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1 7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84994" name="Picture 2" descr="http://zelenvdome.ru/wp-content/uploads/2016/11/%D0%97%D0%B5%D0%BB%D1%91%D0%BD%D1%8B%D0%B9-%D0%BB%D1%83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607220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1 8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3972" name="Picture 4" descr="http://www.healthguideness.com/wp-content/uploads/2015/09/carrotmain1_wide-4aca9b1fbdcc432e640feda4a79369e8946c8bb5-s6-c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6286520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1 9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myshared.ru/7/789737/slide_8.jpg"/>
          <p:cNvPicPr>
            <a:picLocks noChangeAspect="1" noChangeArrowheads="1"/>
          </p:cNvPicPr>
          <p:nvPr/>
        </p:nvPicPr>
        <p:blipFill>
          <a:blip r:embed="rId2"/>
          <a:srcRect b="7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617894" y="64886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2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2948" name="Picture 4" descr="https://vseparazity.ru/wp-content/uploads/2016/08/chesno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6143644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2 0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1922" name="Picture 2" descr="http://razvitietela.ru/wp-content/uploads/2016/12/Ryibu-v-ratsion-rebenka-mozhno-vvodit-posle-konsultatsii-s-vrach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621508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0898" name="Picture 2" descr="http://old.nasha.lv/siteimages/a/17/3c/2bcc89f89e49c3d3e25269653755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01024" y="628652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2 2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9874" name="Picture 2" descr="http://telegraf.com.ua/files/2016/06/nuzhno-upotreblyat-gretskie-orehi-chashhe-chem-1-raz-v-nedel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143900" y="635795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2 3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78854" name="Picture 6" descr="http://zakryma.ru/i/2015/05/85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15338" y="62865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7826" name="Picture 2" descr="https://neldekstop.ru/uploads/images/b/a/n/bananov_foto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72396" y="6215082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2 5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6802" name="Picture 2" descr="http://2.bp.blogspot.com/-HI06FVHbbdw/VQOoOkKaADI/AAAAAAAADMw/56xyfttpvlI/s1600/Moroccan%2Bcuisine%2B%283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929586" y="600076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2 6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Vcy;&amp;icy;&amp;tcy;&amp;acy;&amp;mcy;&amp;icy;&amp;ncy;&amp;ycy; &amp;vcy; &amp;ncy;&amp;acy;&amp;shcy;&amp;iecy;&amp;jcy; &amp;zhcy;&amp;icy;&amp;zcy;&amp;ncy;&amp;icy; &amp;Scy;&amp;lcy;&amp;ocy;&amp;vcy;&amp;ocy; «&amp;vcy;&amp;icy;&amp;tcy;&amp;acy;&amp;mcy;&amp;icy;&amp;ncy;» &amp;pcy;&amp;rcy;&amp;icy;&amp;dcy;&amp;ucy;&amp;mcy;&amp;acy;&amp;lcy; &amp;acy;&amp;mcy;&amp;iecy;&amp;rcy;&amp;icy;&amp;kcy;&amp;acy;&amp;ncy;&amp;scy;&amp;kcy;&amp;icy;&amp;jcy; &amp;ucy;&amp;chcy;&amp;iecy;&amp;ncy;&amp;ycy;&amp;jcy;-&amp;bcy;&amp;icy;&amp;ocy;&amp;khcy;&amp;icy;&amp;mcy;&amp;icy;&amp;k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5752"/>
            <a:ext cx="9144001" cy="689375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4580" name="Picture 4" descr="http://gifsla.ru/images/food/eda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2971821" cy="38576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8148" y="607220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2 7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&amp;Vcy;&amp;icy;&amp;tcy;&amp;acy;&amp;mcy;&amp;icy;&amp;n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8" y="-56"/>
            <a:ext cx="9120262" cy="68580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Vcy;&amp;icy;&amp;tcy;&amp;acy;&amp;mcy;&amp;icy;&amp;n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7915"/>
            <a:ext cx="9144000" cy="687591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Pcy;&amp;icy;&amp;shchcy;&amp;iecy;&amp;vcy;&amp;ycy;&amp;iecy; &amp;dcy;&amp;ocy;&amp;bcy;&amp;acy;&amp;vcy;&amp;kcy;&amp;icy; &amp;vcy; &amp;pcy;&amp;rcy;&amp;iecy;&amp;zcy;&amp;iecy;&amp;ncy;&amp;tcy;&amp;acy;&amp;tscy;&amp;icy;&amp;icy; &amp;pcy;&amp;o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73" y="0"/>
            <a:ext cx="9167873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Picture 6" descr="http://nadegda-studio.narod.ru/gif/gif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2214578" cy="25742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6488668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Vcy;&amp;icy;&amp;tcy;&amp;acy;&amp;mcy;&amp;icy;&amp;ncy; &amp;S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Vcy;&amp;icy;&amp;tcy;&amp;acy;&amp;mcy;&amp;icy;&amp;ncy; &amp;D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"/>
            <a:ext cx="9144000" cy="685805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acy;&amp;tscy;&amp;icy;&amp;ocy;&amp;ncy;&amp;acy;&amp;lcy;&amp;softcy;&amp;ncy;&amp;ocy;&amp;iecy; &amp;pcy;&amp;icy;&amp;tcy;&amp;acy;&amp;ncy;&amp;icy;&amp;iecy; - &amp;pcy;&amp;ocy;&amp;scy;&amp;tcy;&amp;ucy;&amp;pcy;&amp;lcy;&amp;iecy;&amp;ncy;&amp;icy;&amp;iecy; &amp;vcy; &amp;ocy;&amp;rcy;&amp;gcy;&amp;acy;&amp;ncy;&amp;icy;&amp;zcy;&amp;mcy; &amp;vcy;&amp;scy;&amp;iecy;&amp;khcy; &amp;ncy;&amp;iecy;&amp;ocy;&amp;bcy;&amp;khcy;&amp;ocy;&amp;dcy;&amp;icy;&amp;mcy;&amp;ycy;&amp;khcy; &amp;vcy;&amp;iecy;&amp;shchcy;&amp;iecy;&amp;scy;&amp;tcy;&amp;vcy;: &amp;ucy;&amp;gcy;&amp;lcy;&amp;ie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9143999" cy="68758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ZHcy;&amp;icy;&amp;rcy;&amp;y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0"/>
            <a:ext cx="9144033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bcy;&amp;iecy;&amp;lcy;&amp;kcy;&amp;i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1" y="0"/>
            <a:ext cx="9120219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ucy;&amp;gcy;&amp;lcy;&amp;iecy;&amp;vcy;&amp;ocy;&amp;dcy;&amp;y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9144032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 &amp;Vcy;&amp;scy;&amp;yacy; &amp;lcy;&amp;icy; &amp;pcy;&amp;icy;&amp;shchcy;&amp;acy; &amp;pcy;&amp;ocy;&amp;lcy;&amp;iecy;&amp;zcy;&amp;ncy;&amp;acy;? - &amp;vcy;&amp;ocy;&amp;tcy; &amp;vcy; &amp;chcy;&amp;iocy;&amp;mcy; &amp;vcy;&amp;ocy;&amp;pcy;&amp;rcy;&amp;ocy;&amp;scy;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j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27"/>
            <a:ext cx="9144000" cy="684017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Pcy;&amp;ocy;&amp;kcy;&amp;ucy;&amp;pcy;&amp;acy;&amp;yacy; &amp;tcy;&amp;ocy;&amp;vcy;&amp;acy;&amp;rcy;, &amp;Ocy;&amp;Bcy;&amp;YAcy;&amp;Zcy;&amp;Acy;&amp;Tcy;&amp;IEcy;&amp;Lcy;&amp;SOFTcy;&amp;Ncy;&amp;Ocy; &amp;ocy;&amp;bcy;&amp;rcy;&amp;acy;&amp;shchcy;&amp;acy;&amp;jcy;&amp;tcy;&amp;iecy; &amp;vcy;&amp;ncy;&amp;icy;&amp;mcy;&amp;acy;&amp;ncy;&amp;icy;&amp;iecy; &amp;ncy;&amp;acy; &amp;scy;&amp;ocy;&amp;scy;&amp;tcy;&amp;acy;&amp;vcy; &amp;vcy;&amp;iecy;&amp;shchcy;&amp;iecy;&amp;scy;&amp;tcy;&amp;vcy; , &amp;vcy;&amp;khcy;&amp;ocy;&amp;dcy;&amp;yacy;&amp;shchcy;&amp;icy;&amp;khcy; 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Rcy;&amp;zhcy;&amp;acy;&amp;ncy;&amp;ycy;&amp;iecy; &amp;scy;&amp;ucy;&amp;khcy;&amp;acy;&amp;rcy;&amp;icy;&amp;kcy;&amp;icy; &amp;scy; &amp;ocy; &amp;vcy;&amp;kcy;&amp;ucy;&amp;scy;&amp;ocy;&amp;mcy; &amp;kcy;&amp;ocy;&amp;lcy;&amp;bcy;&amp;acy;&amp;scy;&amp;ycy; &amp;Scy;&amp;Ocy;&amp;Scy;&amp;Tcy;&amp;Acy;&amp;Vcy;: &amp;khcy;&amp;lcy;&amp;iecy;&amp;bcy;, &amp;icy;&amp;zcy;&amp;gcy;&amp;ocy;&amp;tcy;&amp;ocy;&amp;vcy;&amp;lcy;&amp;iecy;&amp;ncy;&amp;ncy;&amp;ycy;&amp;jcy; &amp;icy;&amp;zcy; &amp;scy;&amp;mcy;&amp;iecy;&amp;scy;&amp;icy; &amp;rcy;&amp;zhcy;&amp;acy;&amp;n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63"/>
            <a:ext cx="9144000" cy="682233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«&amp;IEcy;&amp;scy;&amp;tcy;&amp;softcy; &amp;chcy;&amp;tcy;&amp;ocy;&amp;bcy;&amp;ycy; &amp;zhcy;&amp;icy;&amp;tcy;&amp;softcy;, &amp;acy; &amp;ncy;&amp;iecy; &amp;zhcy;&amp;icy;&amp;tcy;&amp;softcy;, &amp;chcy;&amp;tcy;&amp;ocy;&amp;bcy;&amp;ycy; &amp;iecy;&amp;scy;&amp;tcy;&amp;softcy;» &amp;Scy;&amp;ocy;&amp;kcy;&amp;rcy;&amp;acy;&amp;t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048285" cy="378621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224" name="Picture 8" descr="http://kartinki-vernisazh.ru/_ph/51/2/9946195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500330" cy="1833577"/>
          </a:xfrm>
          <a:prstGeom prst="rect">
            <a:avLst/>
          </a:prstGeom>
          <a:noFill/>
        </p:spPr>
      </p:pic>
      <p:pic>
        <p:nvPicPr>
          <p:cNvPr id="9230" name="Picture 14" descr="http://file.mobilmusic.ru/e6/63/7f/10284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1393041" cy="18573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72264" y="648866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4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86454"/>
            <a:ext cx="7967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Гейне: «Человек есть то, что он ест».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 descr="&amp;Tcy;&amp;ycy; &amp;iecy;&amp;scy;&amp;tcy;&amp;softcy; &amp;tcy;&amp;ocy;, &amp;chcy;&amp;tcy;&amp;ocy; &amp;tcy;&amp;ycy; &amp;iecy;&amp;sh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85992"/>
            <a:ext cx="42672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Bcy;&amp;ucy;&amp;kcy;&amp;vcy;&amp;iecy;&amp;ncy;&amp;ncy;&amp;ycy;&amp;jcy; &amp;kcy;&amp;ocy;&amp;dcy; &amp;pcy;&amp;icy;&amp;shchcy;&amp;iecy;&amp;vcy;&amp;ycy;&amp;khcy; &amp;dcy;&amp;ocy;&amp;bcy;&amp;acy;&amp;vcy;&amp;ocy;&amp;kcy; &amp;Pcy;&amp;icy;&amp;shchcy;&amp;iecy;&amp;vcy;&amp;ycy;&amp;iecy; &amp;dcy;&amp;ocy;&amp;bcy;&amp;acy;&amp;vcy;&amp;kcy;&amp;icy; &amp;vcy; &amp;scy;&amp;ocy;&amp;scy;&amp;tcy;&amp;acy;&amp;vcy;&amp;iecy; &amp;pcy;&amp;icy;&amp;shchcy;&amp;iecy;&amp;vcy;&amp;ycy;&amp;khcy; &amp;pcy;&amp;rcy;&amp;ocy;&amp;dcy;&amp;ucy;&amp;kcy;&amp;tcy;&amp;ocy;&amp;vcy; &amp;ocy;&amp;b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ecy;&amp;tcy;&amp;ocy; &amp;vcy;&amp;iecy;&amp;shchcy;&amp;iecy;&amp;scy;&amp;tcy;&amp;vcy;&amp;acy;, &amp;kcy;&amp;ocy;&amp;tcy;&amp;ocy;&amp;rcy;&amp;ycy;&amp;iecy; &amp;ncy;&amp;icy;&amp;kcy;&amp;ocy;&amp;gcy;&amp;dcy;&amp;acy; &amp;ncy;&amp;iecy; &amp;ucy;&amp;pcy;&amp;ocy;&amp;tcy;&amp;rcy;&amp;iecy;&amp;bcy;&amp;lcy;&amp;yacy;-&amp;yucy;&amp;tcy;&amp;scy;&amp;yacy; &amp;scy;&amp;acy;&amp;mcy;&amp;ocy;&amp;scy;&amp;tcy;&amp;ocy;&amp;yacy;&amp;tcy;&amp;iecy;&amp;lcy;&amp;softcy;&amp;ncy;&amp;ocy;, &amp;acy; &amp;vcy;&amp;vcy;&amp;ocy;&amp;dcy;&amp;yacy;&amp;tcy;&amp;scy;&amp;yacy; &amp;v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83" y="0"/>
            <a:ext cx="9239283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Pcy;&amp;rcy;&amp;iecy;&amp;zcy;&amp;iecy;&amp;ncy;&amp;tcy;&amp;acy;&amp;tscy;&amp;icy;&amp;yacy; &amp;pcy;&amp;ocy; &amp;bcy;&amp;icy;&amp;ocy;&amp;lcy;&amp;ocy;&amp;gcy;&amp;icy;&amp;icy; &amp;ncy;&amp;acy; &amp;tcy;&amp;iecy;&amp;mcy;&amp;ucy; &amp;pcy;&amp;icy;&amp;shchcy;&amp;iecy;&amp;vcy;&amp;ycy;&amp;iecy; &amp;dcy;&amp;ocy;&amp;bcy;&amp;acy;&amp;vcy;&amp;kcy;&amp;icy; 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4"/>
            <a:ext cx="8143900" cy="68758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vcy;&amp;ycy;&amp;zcy;&amp;ycy;&amp;vcy;&amp;acy;&amp;yucy;&amp;tcy; &amp;rcy;&amp;acy;&amp;scy;&amp;scy;&amp;tcy;&amp;rcy;&amp;ocy;&amp;jcy;&amp;scy;&amp;tcy;&amp;vcy;&amp;acy; &amp;kcy;&amp;icy;&amp;shcy;&amp;iecy;&amp;chcy;&amp;ncy;&amp;icy;&amp;kcy;&amp;acy;; &amp;vcy;&amp;ycy;&amp;zcy;&amp;ycy;&amp;vcy;&amp;acy;&amp;yucy;&amp;tcy; &amp;scy;&amp;ycy;&amp;pcy;&amp;softcy;; &amp;vcy;&amp;lcy;&amp;icy;&amp;yacy;&amp;yucy;&amp;tcy; &amp;ncy;&amp;acy; &amp;dcy;&amp;acy;&amp;vcy;&amp;lcy;&amp;iecy;&amp;ncy;&amp;icy;&amp;iecy;; &amp;vcy;&amp;rcy;&amp;iecy;&amp;dcy;&amp;ncy;&amp;ycy;&amp;iecy; &amp;d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628652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43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&amp;Kcy;&amp;ocy;&amp;rcy;&amp;ocy;&amp;lcy;&amp;softcy; &amp;acy;&amp;rcy;&amp;ocy;&amp;mcy;&amp;acy;&amp;tcy;&amp;icy;&amp;zcy;&amp;acy;&amp;tcy;&amp;ocy;&amp;rcy;&amp;ocy;&amp;vcy; - &amp;Gcy;&amp;Lcy;&amp;YUcy;&amp;Tcy;&amp;Acy;&amp;Mcy;&amp;Acy;&amp;Tcy; &amp;Ncy;&amp;Acy;&amp;Tcy;&amp;Rcy;&amp;Icy;&amp;YAcy; – &amp;IEcy;621 - &amp;ucy;&amp;scy;&amp;icy;&amp;lcy;&amp;icy;&amp;vcy;&amp;acy;&amp;iecy;&amp;tcy; &amp;vcy;&amp;kcy;&amp;ucy;&amp;scy;&amp;ocy;&amp;vcy;&amp;ocy;&amp;iecy; &amp;vcy;&amp;ocy;&amp;scy;&amp;pcy;&amp;rcy;&amp;icy;&amp;yacy;&amp;t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Scy;&amp;iecy;&amp;kcy;&amp;rcy;&amp;iecy;&amp;tcy;&amp;ycy; &amp;zcy;&amp;dcy;&amp;ocy;&amp;rcy;&amp;ocy;&amp;vcy;&amp;ocy;&amp;gcy;&amp;ocy; &amp;pcy;&amp;icy;&amp;tcy;&amp;acy;&amp;ncy;&amp;icy;&amp;yacy; ·  &amp;Scy;&amp;ocy;&amp;bcy;&amp;lcy;&amp;yucy;&amp;dcy;&amp;acy;&amp;tcy;&amp;softcy; &amp;rcy;&amp;iecy;&amp;zhcy;&amp;icy;&amp;mcy; &amp;pcy;&amp;icy;&amp;tcy;&amp;acy;&amp;ncy;&amp;icy;&amp;yacy;; ·  &amp;Vcy; &amp;pcy;&amp;icy;&amp;tcy;&amp;acy;&amp;ncy;&amp;icy;&amp;icy; &amp;vcy;&amp;scy;&amp;iocy; &amp;dcy;&amp;ocy;&amp;lcy;&amp;zhcy;&amp;ncy;&amp;ocy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286116" y="2714620"/>
          <a:ext cx="1412875" cy="482600"/>
        </p:xfrm>
        <a:graphic>
          <a:graphicData uri="http://schemas.openxmlformats.org/presentationml/2006/ole">
            <p:oleObj spid="_x0000_s49154" name="Объект упаковщика для оболочки" showAsIcon="1" r:id="rId3" imgW="1413000" imgH="48240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49156" name="Picture 4" descr="http://ekladata.com/Oyu9HEbNpA93x-qlzWmPqPxvE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47625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39938" name="Picture 2" descr="https://fs00.infourok.ru/images/doc/184/210588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9940" name="Picture 4" descr="http://smayls.ru/data/smiles/animashki-eda-7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27305" y="3144736"/>
            <a:ext cx="2634276" cy="35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Презентацию разработала </a:t>
            </a:r>
            <a:r>
              <a:rPr lang="ru-RU" sz="2400" dirty="0" err="1" smtClean="0">
                <a:solidFill>
                  <a:schemeClr val="bg1"/>
                </a:solidFill>
              </a:rPr>
              <a:t>Гаврасова</a:t>
            </a:r>
            <a:r>
              <a:rPr lang="ru-RU" sz="2400" dirty="0" smtClean="0">
                <a:solidFill>
                  <a:schemeClr val="bg1"/>
                </a:solidFill>
              </a:rPr>
              <a:t> Т.Н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Библиотечный справочно-информационный центр МБОУ СОШ № 24 г. Кострома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Тест «Грамотно ли Вы питаетесь?»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12" descr="http://img0.liveinternet.ru/images/attach/c/2/71/447/71447896_1299058889_0243856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40" y="3347886"/>
            <a:ext cx="4490117" cy="3152948"/>
          </a:xfrm>
          <a:prstGeom prst="rect">
            <a:avLst/>
          </a:prstGeom>
          <a:noFill/>
        </p:spPr>
      </p:pic>
      <p:pic>
        <p:nvPicPr>
          <p:cNvPr id="45058" name="Picture 2" descr="http://rs536.pbsrc.com/albums/ff323/oh_bunnychan/Kawaii/Pixels/Fruit/thOrangeCutie.gif%7Ec2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1460500" cy="1643074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d/1/134/557/134557736_6089692_groceryclerkjoeyanimatedgifcl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3250" name="Picture 2" descr="https://im0-tub-ru.yandex.net/i?id=f5eba7abc73d5d8ee957ece6b8627ed6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4"/>
            <a:ext cx="8143900" cy="6850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57161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Ответы: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а) - 2 очка,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б) - 1 очко, </a:t>
            </a:r>
          </a:p>
          <a:p>
            <a:pPr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в) - 0 очков.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://justclickit.ru/flash/glitter/glitter%20%282697%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2690818" cy="2690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1027573" flipV="1">
            <a:off x="8379190" y="6200275"/>
            <a:ext cx="36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6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2228" name="Picture 4" descr="https://im0-tub-ru.yandex.net/i?id=1d1c61e85417ff11e997048a42e8e5e6&amp;n=33&amp;h=215&amp;w=2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321468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16-20 очков. Вы питаетесь грамотно. Ограничивать себя в чем- то у вас нет причин. Старайтесь лишь, чтобы еда была разнообразнее.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11-15 очков. Вы - сторонник «золотой середины». Можете и позволить себе лишнего, но потом быстро приводите питание в норму.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0-10 очков. Вам необходимо воздерживаться от пищевых излишеств. Иначе неизбежно начнутся серьезные проблемы с пищеварительной системой.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8604"/>
            <a:ext cx="46081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Результаты теста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628652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7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ing-field.ru/img/2015/052120/45467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64886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8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7586" name="Picture 2" descr="http://www.letoonialife.com/wp-content/uploads/2010/12/herodot2-300x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610" y="0"/>
            <a:ext cx="919761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180344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Геродот: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«Когда нет здоровья, молчит мудрость, не может расцвести искусство, не играют силы, бесполезно богатство и бессилен разум».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648866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9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E9B30079AA3E4BB9CBB43082CEDE89" ma:contentTypeVersion="49" ma:contentTypeDescription="Создание документа." ma:contentTypeScope="" ma:versionID="698f9efabcc473775f210a4010df804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AWJJH2MPE6E2-933729307-67</_dlc_DocId>
    <_dlc_DocIdUrl xmlns="4a252ca3-5a62-4c1c-90a6-29f4710e47f8">
      <Url>http://edu-sps.koiro.local/Kostroma_EDU/Kos-Sch-24/bibl/_layouts/15/DocIdRedir.aspx?ID=AWJJH2MPE6E2-933729307-67</Url>
      <Description>AWJJH2MPE6E2-933729307-67</Description>
    </_dlc_DocIdUrl>
  </documentManagement>
</p:properties>
</file>

<file path=customXml/itemProps1.xml><?xml version="1.0" encoding="utf-8"?>
<ds:datastoreItem xmlns:ds="http://schemas.openxmlformats.org/officeDocument/2006/customXml" ds:itemID="{810ADD7A-B8A0-4A15-9BBE-5E80CD8E0D58}"/>
</file>

<file path=customXml/itemProps2.xml><?xml version="1.0" encoding="utf-8"?>
<ds:datastoreItem xmlns:ds="http://schemas.openxmlformats.org/officeDocument/2006/customXml" ds:itemID="{2847A000-CFD8-4FF6-BD2A-33CE0C210D2F}"/>
</file>

<file path=customXml/itemProps3.xml><?xml version="1.0" encoding="utf-8"?>
<ds:datastoreItem xmlns:ds="http://schemas.openxmlformats.org/officeDocument/2006/customXml" ds:itemID="{24340346-7651-4BFD-B913-3200B6BE7FE8}"/>
</file>

<file path=customXml/itemProps4.xml><?xml version="1.0" encoding="utf-8"?>
<ds:datastoreItem xmlns:ds="http://schemas.openxmlformats.org/officeDocument/2006/customXml" ds:itemID="{CDEF5960-231B-4E69-B516-6BD02E4A567C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</TotalTime>
  <Words>255</Words>
  <PresentationFormat>Экран (4:3)</PresentationFormat>
  <Paragraphs>94</Paragraphs>
  <Slides>48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Изящная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Презентацию разработала Гаврасова Т.Н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моусош24</cp:lastModifiedBy>
  <cp:revision>46</cp:revision>
  <dcterms:created xsi:type="dcterms:W3CDTF">2017-03-29T07:59:10Z</dcterms:created>
  <dcterms:modified xsi:type="dcterms:W3CDTF">2018-02-16T12:34:17Z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0x01010087E9B30079AA3E4BB9CBB43082CEDE89</vt:lpwstr>
  </property>
  <property fmtid="{D5CDD505-2E9C-101B-9397-08002B2CF9AE}" pid="3" name="_dlc_DocIdItemGuid">
    <vt:lpwstr>ad0c5daf-bb04-4f75-940b-f1b86ee07ad2</vt:lpwstr>
  </property>
</Properties>
</file>