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6" r:id="rId3"/>
    <p:sldId id="275" r:id="rId4"/>
    <p:sldId id="257" r:id="rId5"/>
    <p:sldId id="258" r:id="rId6"/>
    <p:sldId id="259" r:id="rId7"/>
    <p:sldId id="260" r:id="rId8"/>
    <p:sldId id="284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91" r:id="rId17"/>
    <p:sldId id="282" r:id="rId18"/>
    <p:sldId id="270" r:id="rId19"/>
    <p:sldId id="271" r:id="rId20"/>
    <p:sldId id="277" r:id="rId21"/>
    <p:sldId id="278" r:id="rId22"/>
    <p:sldId id="292" r:id="rId23"/>
    <p:sldId id="279" r:id="rId24"/>
    <p:sldId id="280" r:id="rId25"/>
    <p:sldId id="285" r:id="rId26"/>
    <p:sldId id="286" r:id="rId27"/>
    <p:sldId id="287" r:id="rId28"/>
    <p:sldId id="288" r:id="rId29"/>
    <p:sldId id="289" r:id="rId30"/>
    <p:sldId id="290" r:id="rId31"/>
    <p:sldId id="274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1070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914F-6053-4CF0-B20D-9ACE84ACB9C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86FD-ACA0-415B-B639-3A02AAD97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86FD-ACA0-415B-B639-3A02AAD97A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Около 9 % военнослужащих - женщины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86FD-ACA0-415B-B639-3A02AAD97AC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Максимчук</a:t>
            </a:r>
            <a:r>
              <a:rPr lang="ru-RU" dirty="0" smtClean="0"/>
              <a:t> </a:t>
            </a:r>
            <a:r>
              <a:rPr lang="ru-RU" dirty="0" err="1" smtClean="0"/>
              <a:t>Николац</a:t>
            </a:r>
            <a:r>
              <a:rPr lang="ru-RU" dirty="0" smtClean="0"/>
              <a:t> Андреевич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86FD-ACA0-415B-B639-3A02AAD97AC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2B9270-41AB-4D58-BC28-32488F3BA550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A4B800-713B-4841-9786-389495A14B6E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91AE62-E327-4321-8286-00A5CFEB21F3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38080-C4D6-4190-8AB4-9C565EFFD7BD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43FC3C-C398-4D72-9F5D-364C2F20BFC2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9539E6-34C3-48C5-BDF8-05BDB05C3EF3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D6570-5EDF-4E59-B3FC-694D4C82A5F8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4B50E-B46B-4430-802A-F091B8C210F1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00F3EE-E901-4D20-98E3-FEAC13D00D16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E2DF-A103-4E9C-B0B8-552E1C16E9F1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D0C7E-5A9F-467D-AF88-E938B9EE817C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C3A11C-663C-47EC-A86A-0ECD2855CACB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im0-tub-ru.yandex.net/i?id=6f680d8fae845f1a1d8714b0e5c41d82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03936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player.myshared.ru/26/1291764/slides/slide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001156" cy="65722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player.myshared.ru/26/1291764/slides/slide_8.jpg"/>
          <p:cNvPicPr>
            <a:picLocks noChangeAspect="1" noChangeArrowheads="1"/>
          </p:cNvPicPr>
          <p:nvPr/>
        </p:nvPicPr>
        <p:blipFill>
          <a:blip r:embed="rId3"/>
          <a:srcRect b="9783"/>
          <a:stretch>
            <a:fillRect/>
          </a:stretch>
        </p:blipFill>
        <p:spPr bwMode="auto">
          <a:xfrm>
            <a:off x="0" y="142852"/>
            <a:ext cx="9072594" cy="63579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player.myshared.ru/26/1291764/slides/slide_11.jpg"/>
          <p:cNvPicPr>
            <a:picLocks noChangeAspect="1" noChangeArrowheads="1"/>
          </p:cNvPicPr>
          <p:nvPr/>
        </p:nvPicPr>
        <p:blipFill>
          <a:blip r:embed="rId3"/>
          <a:srcRect b="7499"/>
          <a:stretch>
            <a:fillRect/>
          </a:stretch>
        </p:blipFill>
        <p:spPr bwMode="auto">
          <a:xfrm>
            <a:off x="214283" y="214290"/>
            <a:ext cx="8929718" cy="65008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player.myshared.ru/26/1291764/slides/slide_13.jpg"/>
          <p:cNvPicPr>
            <a:picLocks noChangeAspect="1" noChangeArrowheads="1"/>
          </p:cNvPicPr>
          <p:nvPr/>
        </p:nvPicPr>
        <p:blipFill>
          <a:blip r:embed="rId3"/>
          <a:srcRect b="7499"/>
          <a:stretch>
            <a:fillRect/>
          </a:stretch>
        </p:blipFill>
        <p:spPr bwMode="auto">
          <a:xfrm>
            <a:off x="357157" y="142852"/>
            <a:ext cx="8546757" cy="64294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player.myshared.ru/26/1291764/slides/slide_14.jpg"/>
          <p:cNvPicPr>
            <a:picLocks noChangeAspect="1" noChangeArrowheads="1"/>
          </p:cNvPicPr>
          <p:nvPr/>
        </p:nvPicPr>
        <p:blipFill>
          <a:blip r:embed="rId3"/>
          <a:srcRect b="6249"/>
          <a:stretch>
            <a:fillRect/>
          </a:stretch>
        </p:blipFill>
        <p:spPr bwMode="auto">
          <a:xfrm>
            <a:off x="357158" y="102627"/>
            <a:ext cx="8501122" cy="661252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player.myshared.ru/26/1291764/slides/slide_17.jpg"/>
          <p:cNvPicPr>
            <a:picLocks noChangeAspect="1" noChangeArrowheads="1"/>
          </p:cNvPicPr>
          <p:nvPr/>
        </p:nvPicPr>
        <p:blipFill>
          <a:blip r:embed="rId3"/>
          <a:srcRect b="8749"/>
          <a:stretch>
            <a:fillRect/>
          </a:stretch>
        </p:blipFill>
        <p:spPr bwMode="auto">
          <a:xfrm>
            <a:off x="142845" y="142852"/>
            <a:ext cx="8922188" cy="65008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82867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зависимости от личных склонностей и соответствия определенным критериям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профпригодности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человек может построить карьеру в следующих военных областях: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Профессии специального назначения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Они составляют, пожалуй, самый обширный сегмент военного дела и требуют высокого уровня физической подготовки. Воздушно-десантные войска, спецназ, военно-морской флот, сухопутные войска, ФСБ и прочие – все это исконно военные профессии, в рамках которых существует своя должностная дифференциация.</a:t>
            </a:r>
          </a:p>
          <a:p>
            <a:r>
              <a:rPr lang="ru-RU" sz="2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Военно-технические профессии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Служат для обеспечения функционирования военных машин и оборудования. Они востребованы в сферах связи, военной авиации и т.д.</a:t>
            </a: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Водительские военные профессии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– без комментариев. Боевые машины, военные автомобили, самолеты, корабли и подводные лодки: есть транспорт – есть водитель.</a:t>
            </a:r>
          </a:p>
          <a:p>
            <a:r>
              <a:rPr lang="ru-RU" sz="2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Научно-исследовательская деятельность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рамках военного дела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Это технологии, разработки, изыскания и пр. Сюда также можно отнести педагогический труд в соответствующей сфере.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fs00.infourok.ru/images/doc/165/189812/img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8572560" cy="63579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player.myshared.ru/26/1291764/slides/slide_29.jpg"/>
          <p:cNvPicPr>
            <a:picLocks noChangeAspect="1" noChangeArrowheads="1"/>
          </p:cNvPicPr>
          <p:nvPr/>
        </p:nvPicPr>
        <p:blipFill>
          <a:blip r:embed="rId3"/>
          <a:srcRect b="11249"/>
          <a:stretch>
            <a:fillRect/>
          </a:stretch>
        </p:blipFill>
        <p:spPr bwMode="auto">
          <a:xfrm>
            <a:off x="214283" y="214290"/>
            <a:ext cx="8836114" cy="64294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player.myshared.ru/26/1291764/slides/slide_30.jpg"/>
          <p:cNvPicPr>
            <a:picLocks noChangeAspect="1" noChangeArrowheads="1"/>
          </p:cNvPicPr>
          <p:nvPr/>
        </p:nvPicPr>
        <p:blipFill>
          <a:blip r:embed="rId3"/>
          <a:srcRect b="11249"/>
          <a:stretch>
            <a:fillRect/>
          </a:stretch>
        </p:blipFill>
        <p:spPr bwMode="auto">
          <a:xfrm>
            <a:off x="285720" y="142852"/>
            <a:ext cx="8643998" cy="65008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122" name="Picture 2" descr="https://im0-tub-ru.yandex.net/i?id=e02165963326b2a6218a2771241f41be&amp;n=33&amp;h=215&amp;w=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215367" cy="55007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 descr="https://im0-tub-ru.yandex.net/i?id=16b728db7f48a4eb5773595b90ddcf54&amp;n=33&amp;h=215&amp;w=3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4000506" cy="24667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2" name="Picture 6" descr="http://worldface.net/uploads/posts/2012-05/1336472252_devform_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00174"/>
            <a:ext cx="3511905" cy="47863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4" name="Picture 8" descr="https://im2-tub-ru.yandex.net/i?id=02407e6b52e2c90c561bf1ddc1886cec&amp;n=33&amp;h=215&amp;w=4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14818"/>
            <a:ext cx="4095750" cy="20478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571480"/>
            <a:ext cx="800105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Около 9 % военнослужащих - женщины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6" name="Picture 4" descr="http://mil.ru/images/upload/2015/mo20150916-6.jpg"/>
          <p:cNvPicPr>
            <a:picLocks noChangeAspect="1" noChangeArrowheads="1"/>
          </p:cNvPicPr>
          <p:nvPr/>
        </p:nvPicPr>
        <p:blipFill>
          <a:blip r:embed="rId3"/>
          <a:srcRect l="28889"/>
          <a:stretch>
            <a:fillRect/>
          </a:stretch>
        </p:blipFill>
        <p:spPr bwMode="auto">
          <a:xfrm>
            <a:off x="571472" y="357166"/>
            <a:ext cx="3286148" cy="25003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https://im1-tub-ru.yandex.net/i?id=ca1c8fc13f189fc1f9b6956510e32db1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4"/>
            <a:ext cx="3500462" cy="25479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0" name="Picture 8" descr="http://m.moe-online.ru/image/user/image/45396_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3561808" cy="28098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2" name="Picture 10" descr="http://1line.info/media/k2/items/cache/e9121997795420575cba14cc06232313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357562"/>
            <a:ext cx="3889427" cy="27860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6082" name="Picture 2" descr="http://admnvrsk.ru/media/images/2015/09/17/7616/parad_LOGO%28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8972428" cy="45720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92961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Интересные факты из истории российской военной формы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&amp;Icy;&amp;ncy;&amp;tcy;&amp;iecy;&amp;rcy;&amp;iecy;&amp;scy;&amp;ncy;&amp;ycy;&amp;iecy; &amp;fcy;&amp;acy;&amp;kcy;&amp;tcy;&amp;ycy; &amp;icy;&amp;zcy; &amp;icy;&amp;scy;&amp;tcy;&amp;ocy;&amp;rcy;&amp;icy;&amp;icy; &amp;rcy;&amp;ocy;&amp;scy;&amp;scy;&amp;icy;&amp;jcy;&amp;scy;&amp;kcy;&amp;ocy;&amp;jcy; &amp;vcy;&amp;ocy;&amp;iecy;&amp;ncy;&amp;ncy;&amp;ocy;&amp;jcy; &amp;fcy;&amp;ocy;&amp;rcy;&amp;m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786346" cy="39232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500702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Военная форма, как и любая другая одежда, подвергалась изменениям на протяжении всей истории государства, но в случае с военными, изменения в их одежде носили практичный характер. Впрочем, так было не всегда.</a:t>
            </a:r>
            <a:r>
              <a:rPr lang="ru-RU" dirty="0" smtClean="0"/>
              <a:t>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Петре I солдаты могли носить усы, но должны были обязательно сбривать бороды.</a:t>
            </a:r>
            <a:endParaRPr lang="ru-RU" dirty="0" smtClean="0"/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6" name="Picture 2" descr="interesnye-fakty-iz-istorii-rossijskoj-voennoj-formy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87" y="357166"/>
            <a:ext cx="8216365" cy="475979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28638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Вплоть до XVIII века униформа военных была больше красивой, чем удобной. Многое изменилось во времена правления Екатерины II, при которой князь Потемкин отменил плетение кос и припудривание в рядах солдат, так как негоже было солдатам прихорашиваться.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3250" name="Picture 2" descr="interesnye-fakty-iz-istorii-rossijskoj-voennoj-formy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7572428" cy="505995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57214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с приходом к власти Павла I солдаты снова вспомнили, что такое – пудрить волосы. А узкие брюки и неудобные штиблеты так сильно натирали ноги, что ходить было крайне трудно.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2226" name="AutoShape 2" descr="interesnye-fakty-iz-istorii-rossijskoj-voennoj-formy-4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moesoznanye.ru/wp-content/uploads/2015/03/interesnye-fakty-iz-istorii-rossijskoj-voennoj-formy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7072362" cy="476065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492919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на престол взошел Александр III, оказалось, что униформа слишком дорога. Именно с этих пор стали думать не над красотой внешнего облика, а над практичностью и удобством. Военная одежда походила по простоте на крестьянскую, а самим солдатам разрешалось носить бороду и усы, но волосы должны были быть обязательно короткими. Кстати, за обмундирование платили сами солдаты из своего жалования.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1202" name="Picture 2" descr="interesnye-fakty-iz-istorii-rossijskoj-voennoj-formy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180061" cy="47149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57214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появлением Красной Армии общая форма военных была создана далеко не сразу, но всех солдат отличала одна важная особенность – красная лента на рукавах и головном уборе.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85776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появлением Красной Армии общая форма военных была создана далеко не сразу, но всех солдат отличала одна важная особенность – красная лента на рукавах и головном уборе.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1918 году появился суконный шлем, известный нам как буденовка, но изначально такие шапки называли богатырками, потом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фрунзевками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только после – буденовками.</a:t>
            </a:r>
          </a:p>
        </p:txBody>
      </p:sp>
      <p:pic>
        <p:nvPicPr>
          <p:cNvPr id="50181" name="Picture 5" descr="https://im1-tub-ru.yandex.net/i?id=c1618795abcdcb83bfc72546aad6a52a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6884296" cy="45720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0070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Кроме шлемов из сукна и красных лент, Красная Армия ввела еще одно нововведение, оно касалось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погонов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которые были заменены на треугольники и квадраты в качестве отличительных знаков.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9154" name="Picture 2" descr="https://im1-tub-ru.yandex.net/i?id=cce729c4e5938805fc12fa2182aefa41&amp;n=33&amp;h=122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786874" cy="35719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195" name="Picture 51" descr="http://cs8.pikabu.ru/post_img/big/2016/04/13/10/1460566314192875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2538"/>
            <a:ext cx="8681654" cy="55996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48130" name="Picture 2" descr="https://antikvariat.ru/upload/resize_cache/iblock/9e4/660_660_1/maerz08_2456.jpg"/>
          <p:cNvPicPr>
            <a:picLocks noChangeAspect="1" noChangeArrowheads="1"/>
          </p:cNvPicPr>
          <p:nvPr/>
        </p:nvPicPr>
        <p:blipFill>
          <a:blip r:embed="rId3"/>
          <a:srcRect b="7575"/>
          <a:stretch>
            <a:fillRect/>
          </a:stretch>
        </p:blipFill>
        <p:spPr bwMode="auto">
          <a:xfrm>
            <a:off x="928662" y="714356"/>
            <a:ext cx="6286500" cy="43577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1" y="550070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Погоны вернулись только в 1943 году.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Современная военная одежда была разработана модельером Валентином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Юдашкиным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2010 году.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elib-kostroma.ru/attachments/Image/Maksimchuk_1.jpg?template=gener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66"/>
            <a:ext cx="5357850" cy="56436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6143644"/>
            <a:ext cx="4440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Максимчук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Николай Андреевич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Презентацию разработала </a:t>
            </a:r>
            <a:r>
              <a:rPr lang="ru-RU" sz="2400" dirty="0" err="1" smtClean="0">
                <a:solidFill>
                  <a:schemeClr val="bg1"/>
                </a:solidFill>
              </a:rPr>
              <a:t>Гаврасова</a:t>
            </a:r>
            <a:r>
              <a:rPr lang="ru-RU" sz="2400" dirty="0" smtClean="0">
                <a:solidFill>
                  <a:schemeClr val="bg1"/>
                </a:solidFill>
              </a:rPr>
              <a:t> Т.Н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Библиотечный справочно-информационный </a:t>
            </a:r>
            <a:r>
              <a:rPr lang="ru-RU" sz="2000" dirty="0" smtClean="0"/>
              <a:t>центр МБОУ СОШ № 24 г. Кострома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://player.myshared.ru/26/1291764/slides/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7" y="142852"/>
            <a:ext cx="8882124" cy="66615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player.myshared.ru/26/1291764/slides/slide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7093"/>
            <a:ext cx="8786874" cy="660805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://player.myshared.ru/26/1291764/slides/slide_4.jpg"/>
          <p:cNvPicPr>
            <a:picLocks noChangeAspect="1" noChangeArrowheads="1"/>
          </p:cNvPicPr>
          <p:nvPr/>
        </p:nvPicPr>
        <p:blipFill>
          <a:blip r:embed="rId3"/>
          <a:srcRect b="9809"/>
          <a:stretch>
            <a:fillRect/>
          </a:stretch>
        </p:blipFill>
        <p:spPr bwMode="auto">
          <a:xfrm>
            <a:off x="190469" y="89234"/>
            <a:ext cx="8739249" cy="65544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player.myshared.ru/26/1291764/slides/slid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player.myshared.ru/26/1291764/slides/slide_12.jpg"/>
          <p:cNvPicPr>
            <a:picLocks noChangeAspect="1" noChangeArrowheads="1"/>
          </p:cNvPicPr>
          <p:nvPr/>
        </p:nvPicPr>
        <p:blipFill>
          <a:blip r:embed="rId3"/>
          <a:srcRect b="9090"/>
          <a:stretch>
            <a:fillRect/>
          </a:stretch>
        </p:blipFill>
        <p:spPr bwMode="auto">
          <a:xfrm>
            <a:off x="214282" y="142852"/>
            <a:ext cx="8643998" cy="62865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5/123/961/123961307_large_fon_dv_13zvkrestbord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player.myshared.ru/26/1291764/slides/slide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1" y="35655"/>
            <a:ext cx="9048813" cy="682234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AWJJH2MPE6E2-933729307-66</_dlc_DocId>
    <_dlc_DocIdUrl xmlns="4a252ca3-5a62-4c1c-90a6-29f4710e47f8">
      <Url>http://edu-sps.koiro.local/Kostroma_EDU/Kos-Sch-24/bibl/_layouts/15/DocIdRedir.aspx?ID=AWJJH2MPE6E2-933729307-66</Url>
      <Description>AWJJH2MPE6E2-933729307-66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E9B30079AA3E4BB9CBB43082CEDE89" ma:contentTypeVersion="49" ma:contentTypeDescription="Создание документа." ma:contentTypeScope="" ma:versionID="698f9efabcc473775f210a4010df804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8485E-4B73-46CA-9176-B921ED87B97C}"/>
</file>

<file path=customXml/itemProps2.xml><?xml version="1.0" encoding="utf-8"?>
<ds:datastoreItem xmlns:ds="http://schemas.openxmlformats.org/officeDocument/2006/customXml" ds:itemID="{C6C784BA-1F4A-4ADD-804F-F837C0FCADB9}"/>
</file>

<file path=customXml/itemProps3.xml><?xml version="1.0" encoding="utf-8"?>
<ds:datastoreItem xmlns:ds="http://schemas.openxmlformats.org/officeDocument/2006/customXml" ds:itemID="{1BB4A6A3-1C29-4EB3-AD79-E160AB6190F5}"/>
</file>

<file path=customXml/itemProps4.xml><?xml version="1.0" encoding="utf-8"?>
<ds:datastoreItem xmlns:ds="http://schemas.openxmlformats.org/officeDocument/2006/customXml" ds:itemID="{8D9B5807-6248-4311-B498-504DA61CD1A9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502</Words>
  <PresentationFormat>Экран (4:3)</PresentationFormat>
  <Paragraphs>60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Презентацию разработала Гаврасова Т.Н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моусош24</cp:lastModifiedBy>
  <cp:revision>23</cp:revision>
  <dcterms:created xsi:type="dcterms:W3CDTF">2017-02-09T14:38:30Z</dcterms:created>
  <dcterms:modified xsi:type="dcterms:W3CDTF">2018-02-16T12:32:20Z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0x01010087E9B30079AA3E4BB9CBB43082CEDE89</vt:lpwstr>
  </property>
  <property fmtid="{D5CDD505-2E9C-101B-9397-08002B2CF9AE}" pid="3" name="_dlc_DocIdItemGuid">
    <vt:lpwstr>79fcfc39-f717-4598-bd0c-d1d35f731ec4</vt:lpwstr>
  </property>
</Properties>
</file>