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Default Extension="wav" ContentType="audio/wav"/>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321" r:id="rId3"/>
    <p:sldId id="312" r:id="rId4"/>
    <p:sldId id="313" r:id="rId5"/>
    <p:sldId id="257" r:id="rId6"/>
    <p:sldId id="307" r:id="rId7"/>
    <p:sldId id="308" r:id="rId8"/>
    <p:sldId id="309" r:id="rId9"/>
    <p:sldId id="310" r:id="rId10"/>
    <p:sldId id="258" r:id="rId11"/>
    <p:sldId id="295" r:id="rId12"/>
    <p:sldId id="296" r:id="rId13"/>
    <p:sldId id="261" r:id="rId14"/>
    <p:sldId id="262" r:id="rId15"/>
    <p:sldId id="263" r:id="rId16"/>
    <p:sldId id="297" r:id="rId17"/>
    <p:sldId id="306" r:id="rId18"/>
    <p:sldId id="294" r:id="rId19"/>
    <p:sldId id="298" r:id="rId20"/>
    <p:sldId id="314" r:id="rId21"/>
    <p:sldId id="302" r:id="rId22"/>
    <p:sldId id="303" r:id="rId23"/>
    <p:sldId id="316" r:id="rId24"/>
    <p:sldId id="317" r:id="rId25"/>
    <p:sldId id="304" r:id="rId26"/>
    <p:sldId id="269" r:id="rId27"/>
    <p:sldId id="273" r:id="rId28"/>
    <p:sldId id="274" r:id="rId29"/>
    <p:sldId id="275" r:id="rId30"/>
    <p:sldId id="276" r:id="rId31"/>
    <p:sldId id="277" r:id="rId32"/>
    <p:sldId id="278" r:id="rId33"/>
    <p:sldId id="280" r:id="rId34"/>
    <p:sldId id="279" r:id="rId35"/>
    <p:sldId id="281" r:id="rId36"/>
    <p:sldId id="282" r:id="rId37"/>
    <p:sldId id="283" r:id="rId38"/>
    <p:sldId id="284" r:id="rId39"/>
    <p:sldId id="285" r:id="rId40"/>
    <p:sldId id="286" r:id="rId41"/>
    <p:sldId id="287" r:id="rId42"/>
    <p:sldId id="288" r:id="rId43"/>
    <p:sldId id="318" r:id="rId44"/>
    <p:sldId id="289" r:id="rId45"/>
    <p:sldId id="322" r:id="rId46"/>
    <p:sldId id="323" r:id="rId47"/>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46" d="100"/>
          <a:sy n="46" d="100"/>
        </p:scale>
        <p:origin x="-1310" y="-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6BA57-5EB2-4DFA-B3D4-CDBF9583988F}" type="datetimeFigureOut">
              <a:rPr lang="ru-RU" smtClean="0"/>
              <a:pPr/>
              <a:t>16.02.2018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03FA47-9165-4EA0-BF37-9BA8CF9278E8}"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20</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Егорьевск</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33</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Краснознамёнск</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34</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Сыктывкар</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35</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Ханты-Мансийск</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36</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Село Пичкиряево Рязанская область</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37</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Казахстан</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38</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Туапсе</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39</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Севастополь </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40</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Мурманск</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41</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Ярославль</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42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Кострома</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21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Чебоксары</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25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Г.Красавино</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26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Одесса </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27</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Харьков</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28</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Санкт-Петербург</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29</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Курск</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31</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Черниговка</a:t>
            </a:r>
            <a:endParaRPr lang="ru-RU" dirty="0"/>
          </a:p>
        </p:txBody>
      </p:sp>
      <p:sp>
        <p:nvSpPr>
          <p:cNvPr id="4" name="Номер слайда 3"/>
          <p:cNvSpPr>
            <a:spLocks noGrp="1"/>
          </p:cNvSpPr>
          <p:nvPr>
            <p:ph type="sldNum" sz="quarter" idx="10"/>
          </p:nvPr>
        </p:nvSpPr>
        <p:spPr/>
        <p:txBody>
          <a:bodyPr/>
          <a:lstStyle/>
          <a:p>
            <a:fld id="{2403FA47-9165-4EA0-BF37-9BA8CF9278E8}" type="slidenum">
              <a:rPr lang="ru-RU" smtClean="0"/>
              <a:pPr/>
              <a:t>32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EAF463A-BC7C-46EE-9F1E-7F377CCA4891}" type="datetimeFigureOut">
              <a:rPr lang="en-US" smtClean="0"/>
              <a:pPr/>
              <a:t>2/16/2018</a:t>
            </a:fld>
            <a:endParaRPr lang="en-US"/>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A483448D-3A78-4528-A469-B745A65DA48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2/16/2018</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7EAF463A-BC7C-46EE-9F1E-7F377CCA4891}" type="datetimeFigureOut">
              <a:rPr lang="en-US" smtClean="0"/>
              <a:pPr/>
              <a:t>2/16/2018</a:t>
            </a:fld>
            <a:endParaRPr lang="en-US"/>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en-US"/>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2/16/2018</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EAF463A-BC7C-46EE-9F1E-7F377CCA4891}" type="datetimeFigureOut">
              <a:rPr lang="en-US" smtClean="0"/>
              <a:pPr/>
              <a:t>2/16/2018</a:t>
            </a:fld>
            <a:endParaRPr lang="en-US"/>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Номер слайда 5"/>
          <p:cNvSpPr>
            <a:spLocks noGrp="1"/>
          </p:cNvSpPr>
          <p:nvPr>
            <p:ph type="sldNum" sz="quarter" idx="12"/>
          </p:nvPr>
        </p:nvSpPr>
        <p:spPr>
          <a:xfrm>
            <a:off x="6733952" y="6555112"/>
            <a:ext cx="588336" cy="228600"/>
          </a:xfrm>
        </p:spPr>
        <p:txBody>
          <a:bodyPr/>
          <a:lstStyle>
            <a:extLst/>
          </a:lstStyle>
          <a:p>
            <a:fld id="{A483448D-3A78-4528-A469-B745A65DA48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2/16/2018</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7EAF463A-BC7C-46EE-9F1E-7F377CCA4891}" type="datetimeFigureOut">
              <a:rPr lang="en-US" smtClean="0"/>
              <a:pPr/>
              <a:t>2/16/2018</a:t>
            </a:fld>
            <a:endParaRPr lang="en-US"/>
          </a:p>
        </p:txBody>
      </p:sp>
      <p:sp>
        <p:nvSpPr>
          <p:cNvPr id="8" name="Нижний колонтитул 7"/>
          <p:cNvSpPr>
            <a:spLocks noGrp="1"/>
          </p:cNvSpPr>
          <p:nvPr>
            <p:ph type="ftr" sz="quarter" idx="11"/>
          </p:nvPr>
        </p:nvSpPr>
        <p:spPr/>
        <p:txBody>
          <a:bodyPr/>
          <a:lstStyle>
            <a:extLst/>
          </a:lstStyle>
          <a:p>
            <a:endParaRPr lang="en-US"/>
          </a:p>
        </p:txBody>
      </p:sp>
      <p:sp>
        <p:nvSpPr>
          <p:cNvPr id="9" name="Номер слайда 8"/>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7EAF463A-BC7C-46EE-9F1E-7F377CCA4891}" type="datetimeFigureOut">
              <a:rPr lang="en-US" smtClean="0"/>
              <a:pPr/>
              <a:t>2/16/2018</a:t>
            </a:fld>
            <a:endParaRPr lang="en-US"/>
          </a:p>
        </p:txBody>
      </p:sp>
      <p:sp>
        <p:nvSpPr>
          <p:cNvPr id="4" name="Нижний колонтитул 3"/>
          <p:cNvSpPr>
            <a:spLocks noGrp="1"/>
          </p:cNvSpPr>
          <p:nvPr>
            <p:ph type="ftr" sz="quarter" idx="11"/>
          </p:nvPr>
        </p:nvSpPr>
        <p:spPr/>
        <p:txBody>
          <a:bodyPr/>
          <a:lstStyle>
            <a:extLst/>
          </a:lstStyle>
          <a:p>
            <a:endParaRPr lang="en-US"/>
          </a:p>
        </p:txBody>
      </p:sp>
      <p:sp>
        <p:nvSpPr>
          <p:cNvPr id="5" name="Номер слайда 4"/>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7EAF463A-BC7C-46EE-9F1E-7F377CCA4891}" type="datetimeFigureOut">
              <a:rPr lang="en-US" smtClean="0"/>
              <a:pPr/>
              <a:t>2/16/2018</a:t>
            </a:fld>
            <a:endParaRPr lang="en-US"/>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en-US"/>
          </a:p>
        </p:txBody>
      </p:sp>
      <p:sp>
        <p:nvSpPr>
          <p:cNvPr id="4" name="Номер слайда 3"/>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2/16/2018</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7EAF463A-BC7C-46EE-9F1E-7F377CCA4891}" type="datetimeFigureOut">
              <a:rPr lang="en-US" smtClean="0"/>
              <a:pPr/>
              <a:t>2/16/2018</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4">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EAF463A-BC7C-46EE-9F1E-7F377CCA4891}" type="datetimeFigureOut">
              <a:rPr lang="en-US" smtClean="0"/>
              <a:pPr/>
              <a:t>2/16/2018</a:t>
            </a:fld>
            <a:endParaRPr lang="en-US"/>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sndAc>
      <p:stSnd>
        <p:snd r:embed="rId13" name="chimes.wav"/>
      </p:stSnd>
    </p:sndAc>
  </p:transition>
  <p:timing>
    <p:tnLst>
      <p:par>
        <p:cTn id="1" dur="indefinite" restart="never" nodeType="tmRoot"/>
      </p:par>
    </p:tnLst>
  </p:timing>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ideo" Target="file:///C:\Users\&#1073;&#1080;&#1073;&#1083;&#1080;&#1086;&#1090;&#1077;&#1082;&#1072;&#1088;&#1100;\Desktop\3.mp4"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3.gif"/></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3.gif"/></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gif"/></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3.gif"/></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53.gif"/></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53.gif"/></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53.gif"/></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53.gif"/></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53.gif"/></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53.gif"/></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53.gif"/></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53.gif"/></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53.gif"/></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53.gi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53.gif"/></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53.gif"/></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53.gif"/></Relationships>
</file>

<file path=ppt/slides/_rels/slide4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ideo" Target="file:///C:\Users\&#1073;&#1080;&#1073;&#1083;&#1080;&#1086;&#1090;&#1077;&#1082;&#1072;&#1088;&#1100;\Desktop\22.mp4" TargetMode="Externa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pic>
        <p:nvPicPr>
          <p:cNvPr id="3" name="Picture 2" descr="http://3.bp.blogspot.com/-ySN2p-iNmEE/Vl-Fu_N8VoI/AAAAAAAAGW8/mRp0BC8xjzk/s400/%25D0%25B38.png"/>
          <p:cNvPicPr>
            <a:picLocks noChangeAspect="1" noChangeArrowheads="1"/>
          </p:cNvPicPr>
          <p:nvPr/>
        </p:nvPicPr>
        <p:blipFill>
          <a:blip r:embed="rId4" cstate="print"/>
          <a:srcRect/>
          <a:stretch>
            <a:fillRect/>
          </a:stretch>
        </p:blipFill>
        <p:spPr bwMode="auto">
          <a:xfrm>
            <a:off x="533400" y="609600"/>
            <a:ext cx="8077200" cy="5753100"/>
          </a:xfrm>
          <a:prstGeom prst="rect">
            <a:avLst/>
          </a:prstGeom>
          <a:noFill/>
          <a:effectLst>
            <a:softEdge rad="635000"/>
          </a:effectLst>
        </p:spPr>
      </p:pic>
      <p:pic>
        <p:nvPicPr>
          <p:cNvPr id="5" name="Picture 2" descr="http://www.playcast.ru/uploads/2016/05/08/18582403.gif"/>
          <p:cNvPicPr>
            <a:picLocks noChangeAspect="1" noChangeArrowheads="1" noCrop="1"/>
          </p:cNvPicPr>
          <p:nvPr/>
        </p:nvPicPr>
        <p:blipFill>
          <a:blip r:embed="rId5" cstate="print"/>
          <a:srcRect/>
          <a:stretch>
            <a:fillRect/>
          </a:stretch>
        </p:blipFill>
        <p:spPr bwMode="auto">
          <a:xfrm>
            <a:off x="457200" y="4332732"/>
            <a:ext cx="2667000" cy="2115821"/>
          </a:xfrm>
          <a:prstGeom prst="rect">
            <a:avLst/>
          </a:prstGeom>
          <a:noFill/>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600" y="4267200"/>
            <a:ext cx="8610600" cy="2246769"/>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Исторически, в ходе войн, множество солдат гибло и их останки не были или не могли быть опознаны.</a:t>
            </a:r>
          </a:p>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XX веке, после окончания кровопролитной Первой мировой войны начала образовываться традиция, по которой нации и государства устанавливают памятники Неизвестному солдату, символизирующие память, благодарность и уважение всем погибшим солдатам, чьи останки так и не были идентифицированы.</a:t>
            </a:r>
          </a:p>
        </p:txBody>
      </p:sp>
      <p:pic>
        <p:nvPicPr>
          <p:cNvPr id="34818" name="Picture 2" descr="http://www.stihi.ru/pics/2015/12/08/9494.jpg"/>
          <p:cNvPicPr>
            <a:picLocks noChangeAspect="1" noChangeArrowheads="1"/>
          </p:cNvPicPr>
          <p:nvPr/>
        </p:nvPicPr>
        <p:blipFill>
          <a:blip r:embed="rId4" cstate="print"/>
          <a:srcRect/>
          <a:stretch>
            <a:fillRect/>
          </a:stretch>
        </p:blipFill>
        <p:spPr bwMode="auto">
          <a:xfrm>
            <a:off x="1600200" y="228600"/>
            <a:ext cx="5334000" cy="4000501"/>
          </a:xfrm>
          <a:prstGeom prst="rect">
            <a:avLst/>
          </a:prstGeom>
          <a:noFill/>
          <a:effectLst>
            <a:softEdge rad="127000"/>
          </a:effectLst>
        </p:spPr>
      </p:pic>
      <p:pic>
        <p:nvPicPr>
          <p:cNvPr id="5" name="Picture 4" descr="http://putevoditelpomoskve.ru/_mod_files/ce_images/news/gla.gif"/>
          <p:cNvPicPr>
            <a:picLocks noChangeAspect="1" noChangeArrowheads="1" noCrop="1"/>
          </p:cNvPicPr>
          <p:nvPr/>
        </p:nvPicPr>
        <p:blipFill>
          <a:blip r:embed="rId5" cstate="print"/>
          <a:srcRect/>
          <a:stretch>
            <a:fillRect/>
          </a:stretch>
        </p:blipFill>
        <p:spPr bwMode="auto">
          <a:xfrm>
            <a:off x="7391400" y="609600"/>
            <a:ext cx="1481899" cy="761999"/>
          </a:xfrm>
          <a:prstGeom prst="rect">
            <a:avLst/>
          </a:prstGeom>
          <a:noFill/>
          <a:effectLst>
            <a:glow rad="228600">
              <a:schemeClr val="accent2">
                <a:satMod val="175000"/>
                <a:alpha val="40000"/>
              </a:schemeClr>
            </a:glow>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4818"/>
                                        </p:tgtEl>
                                        <p:attrNameLst>
                                          <p:attrName>style.visibility</p:attrName>
                                        </p:attrNameLst>
                                      </p:cBhvr>
                                      <p:to>
                                        <p:strVal val="visible"/>
                                      </p:to>
                                    </p:set>
                                    <p:animEffect transition="in" filter="wipe(up)">
                                      <p:cBhvr>
                                        <p:cTn id="11" dur="2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600" y="5410200"/>
            <a:ext cx="8610600" cy="1323439"/>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Много лет прошло со времени Великой Отечественной войны, а люди, защищающие свое Отечество, погибают и сегодня. Госдума установила этот день в память о российских и советских воинах, погибших в боевых действиях на территории нашей страны или за ее пределами. </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8610" name="Picture 2" descr="http://ic.pics.livejournal.com/raven_yellow/75125316/1419981/1419981_original.jpg"/>
          <p:cNvPicPr>
            <a:picLocks noChangeAspect="1" noChangeArrowheads="1"/>
          </p:cNvPicPr>
          <p:nvPr/>
        </p:nvPicPr>
        <p:blipFill>
          <a:blip r:embed="rId4" cstate="print"/>
          <a:srcRect b="14680"/>
          <a:stretch>
            <a:fillRect/>
          </a:stretch>
        </p:blipFill>
        <p:spPr bwMode="auto">
          <a:xfrm>
            <a:off x="228600" y="228600"/>
            <a:ext cx="8610600" cy="5029200"/>
          </a:xfrm>
          <a:prstGeom prst="rect">
            <a:avLst/>
          </a:prstGeom>
          <a:noFill/>
          <a:effectLst>
            <a:softEdge rad="317500"/>
          </a:effectLst>
        </p:spPr>
      </p:pic>
      <p:pic>
        <p:nvPicPr>
          <p:cNvPr id="5" name="Picture 2" descr="http://www.playcast.ru/uploads/2016/05/08/18582403.gif"/>
          <p:cNvPicPr>
            <a:picLocks noChangeAspect="1" noChangeArrowheads="1" noCrop="1"/>
          </p:cNvPicPr>
          <p:nvPr/>
        </p:nvPicPr>
        <p:blipFill>
          <a:blip r:embed="rId5" cstate="print"/>
          <a:srcRect/>
          <a:stretch>
            <a:fillRect/>
          </a:stretch>
        </p:blipFill>
        <p:spPr bwMode="auto">
          <a:xfrm>
            <a:off x="5029200" y="3581400"/>
            <a:ext cx="1428750" cy="1133476"/>
          </a:xfrm>
          <a:prstGeom prst="rect">
            <a:avLst/>
          </a:prstGeom>
          <a:noFill/>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3" fill="hold" nodeType="afterEffect">
                                  <p:stCondLst>
                                    <p:cond delay="0"/>
                                  </p:stCondLst>
                                  <p:childTnLst>
                                    <p:set>
                                      <p:cBhvr>
                                        <p:cTn id="11" dur="1" fill="hold">
                                          <p:stCondLst>
                                            <p:cond delay="0"/>
                                          </p:stCondLst>
                                        </p:cTn>
                                        <p:tgtEl>
                                          <p:spTgt spid="68610"/>
                                        </p:tgtEl>
                                        <p:attrNameLst>
                                          <p:attrName>style.visibility</p:attrName>
                                        </p:attrNameLst>
                                      </p:cBhvr>
                                      <p:to>
                                        <p:strVal val="visible"/>
                                      </p:to>
                                    </p:set>
                                    <p:anim calcmode="lin" valueType="num">
                                      <p:cBhvr additive="base">
                                        <p:cTn id="12" dur="2000" fill="hold"/>
                                        <p:tgtEl>
                                          <p:spTgt spid="68610"/>
                                        </p:tgtEl>
                                        <p:attrNameLst>
                                          <p:attrName>ppt_x</p:attrName>
                                        </p:attrNameLst>
                                      </p:cBhvr>
                                      <p:tavLst>
                                        <p:tav tm="0">
                                          <p:val>
                                            <p:strVal val="1+#ppt_w/2"/>
                                          </p:val>
                                        </p:tav>
                                        <p:tav tm="100000">
                                          <p:val>
                                            <p:strVal val="#ppt_x"/>
                                          </p:val>
                                        </p:tav>
                                      </p:tavLst>
                                    </p:anim>
                                    <p:anim calcmode="lin" valueType="num">
                                      <p:cBhvr additive="base">
                                        <p:cTn id="13" dur="2000" fill="hold"/>
                                        <p:tgtEl>
                                          <p:spTgt spid="686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381000" y="228600"/>
            <a:ext cx="8458200" cy="707886"/>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Идею создания памятника предвосхитил поэт-фронтовик Сергей Орлов в стихотворении 1944-го «Его зарыли в шар земной…».</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7586" name="Picture 2" descr="http://fs3.ppt4web.ru/images/132018/181597/640/img4.jpg"/>
          <p:cNvPicPr>
            <a:picLocks noChangeAspect="1" noChangeArrowheads="1"/>
          </p:cNvPicPr>
          <p:nvPr/>
        </p:nvPicPr>
        <p:blipFill>
          <a:blip r:embed="rId4" cstate="print"/>
          <a:srcRect/>
          <a:stretch>
            <a:fillRect/>
          </a:stretch>
        </p:blipFill>
        <p:spPr bwMode="auto">
          <a:xfrm>
            <a:off x="533400" y="1047750"/>
            <a:ext cx="7543800" cy="5657850"/>
          </a:xfrm>
          <a:prstGeom prst="rect">
            <a:avLst/>
          </a:prstGeom>
          <a:noFill/>
          <a:effectLst>
            <a:softEdge rad="635000"/>
          </a:effectLst>
        </p:spPr>
      </p:pic>
      <p:pic>
        <p:nvPicPr>
          <p:cNvPr id="67588" name="Picture 4" descr="http://putevoditelpomoskve.ru/_mod_files/ce_images/news/gla.gif"/>
          <p:cNvPicPr>
            <a:picLocks noChangeAspect="1" noChangeArrowheads="1" noCrop="1"/>
          </p:cNvPicPr>
          <p:nvPr/>
        </p:nvPicPr>
        <p:blipFill>
          <a:blip r:embed="rId5" cstate="print"/>
          <a:srcRect/>
          <a:stretch>
            <a:fillRect/>
          </a:stretch>
        </p:blipFill>
        <p:spPr bwMode="auto">
          <a:xfrm>
            <a:off x="7391400" y="609600"/>
            <a:ext cx="1481899" cy="761999"/>
          </a:xfrm>
          <a:prstGeom prst="rect">
            <a:avLst/>
          </a:prstGeom>
          <a:noFill/>
          <a:effectLst>
            <a:glow rad="228600">
              <a:schemeClr val="accent2">
                <a:satMod val="175000"/>
                <a:alpha val="40000"/>
              </a:schemeClr>
            </a:glow>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2.5"/>
                                          </p:val>
                                        </p:tav>
                                        <p:tav tm="100000">
                                          <p:val>
                                            <p:strVal val="#ppt_w"/>
                                          </p:val>
                                        </p:tav>
                                      </p:tavLst>
                                    </p:anim>
                                    <p:anim calcmode="lin" valueType="num">
                                      <p:cBhvr>
                                        <p:cTn id="8" dur="2000" fill="hold"/>
                                        <p:tgtEl>
                                          <p:spTgt spid="3"/>
                                        </p:tgtEl>
                                        <p:attrNameLst>
                                          <p:attrName>ppt_h</p:attrName>
                                        </p:attrNameLst>
                                      </p:cBhvr>
                                      <p:tavLst>
                                        <p:tav tm="0">
                                          <p:val>
                                            <p:strVal val="#ppt_h*0.01"/>
                                          </p:val>
                                        </p:tav>
                                        <p:tav tm="100000">
                                          <p:val>
                                            <p:strVal val="#ppt_h"/>
                                          </p:val>
                                        </p:tav>
                                      </p:tavLst>
                                    </p:anim>
                                    <p:anim calcmode="lin" valueType="num">
                                      <p:cBhvr>
                                        <p:cTn id="9" dur="2000" fill="hold"/>
                                        <p:tgtEl>
                                          <p:spTgt spid="3"/>
                                        </p:tgtEl>
                                        <p:attrNameLst>
                                          <p:attrName>ppt_x</p:attrName>
                                        </p:attrNameLst>
                                      </p:cBhvr>
                                      <p:tavLst>
                                        <p:tav tm="0">
                                          <p:val>
                                            <p:strVal val="#ppt_x"/>
                                          </p:val>
                                        </p:tav>
                                        <p:tav tm="100000">
                                          <p:val>
                                            <p:strVal val="#ppt_x"/>
                                          </p:val>
                                        </p:tav>
                                      </p:tavLst>
                                    </p:anim>
                                    <p:anim calcmode="lin" valueType="num">
                                      <p:cBhvr>
                                        <p:cTn id="10" dur="2000" fill="hold"/>
                                        <p:tgtEl>
                                          <p:spTgt spid="3"/>
                                        </p:tgtEl>
                                        <p:attrNameLst>
                                          <p:attrName>ppt_y</p:attrName>
                                        </p:attrNameLst>
                                      </p:cBhvr>
                                      <p:tavLst>
                                        <p:tav tm="0">
                                          <p:val>
                                            <p:strVal val="#ppt_h+1"/>
                                          </p:val>
                                        </p:tav>
                                        <p:tav tm="100000">
                                          <p:val>
                                            <p:strVal val="#ppt_y"/>
                                          </p:val>
                                        </p:tav>
                                      </p:tavLst>
                                    </p:anim>
                                    <p:animEffect transition="in" filter="fade">
                                      <p:cBhvr>
                                        <p:cTn id="11" dur="2000"/>
                                        <p:tgtEl>
                                          <p:spTgt spid="3"/>
                                        </p:tgtEl>
                                      </p:cBhvr>
                                    </p:animEffect>
                                  </p:childTnLst>
                                </p:cTn>
                              </p:par>
                            </p:childTnLst>
                          </p:cTn>
                        </p:par>
                        <p:par>
                          <p:cTn id="12" fill="hold">
                            <p:stCondLst>
                              <p:cond delay="2000"/>
                            </p:stCondLst>
                            <p:childTnLst>
                              <p:par>
                                <p:cTn id="13" presetID="2" presetClass="entr" presetSubtype="12" fill="hold" nodeType="afterEffect">
                                  <p:stCondLst>
                                    <p:cond delay="0"/>
                                  </p:stCondLst>
                                  <p:childTnLst>
                                    <p:set>
                                      <p:cBhvr>
                                        <p:cTn id="14" dur="1" fill="hold">
                                          <p:stCondLst>
                                            <p:cond delay="0"/>
                                          </p:stCondLst>
                                        </p:cTn>
                                        <p:tgtEl>
                                          <p:spTgt spid="67586"/>
                                        </p:tgtEl>
                                        <p:attrNameLst>
                                          <p:attrName>style.visibility</p:attrName>
                                        </p:attrNameLst>
                                      </p:cBhvr>
                                      <p:to>
                                        <p:strVal val="visible"/>
                                      </p:to>
                                    </p:set>
                                    <p:anim calcmode="lin" valueType="num">
                                      <p:cBhvr additive="base">
                                        <p:cTn id="15" dur="2000" fill="hold"/>
                                        <p:tgtEl>
                                          <p:spTgt spid="67586"/>
                                        </p:tgtEl>
                                        <p:attrNameLst>
                                          <p:attrName>ppt_x</p:attrName>
                                        </p:attrNameLst>
                                      </p:cBhvr>
                                      <p:tavLst>
                                        <p:tav tm="0">
                                          <p:val>
                                            <p:strVal val="0-#ppt_w/2"/>
                                          </p:val>
                                        </p:tav>
                                        <p:tav tm="100000">
                                          <p:val>
                                            <p:strVal val="#ppt_x"/>
                                          </p:val>
                                        </p:tav>
                                      </p:tavLst>
                                    </p:anim>
                                    <p:anim calcmode="lin" valueType="num">
                                      <p:cBhvr additive="base">
                                        <p:cTn id="16" dur="2000" fill="hold"/>
                                        <p:tgtEl>
                                          <p:spTgt spid="67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304800" y="5486400"/>
            <a:ext cx="8686800" cy="1323439"/>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 разным оценкам, от одного до четырех миллионов советских солдат, участвовавших во Второй мировой войне, до сих пор числятся пропавшими без вести. Многие из них были оставлены не захороненными на полях сражений.</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2772" name="Picture 4" descr="http://news.tj/sites/default/files/articles/207901/mogilasoldata.jpg"/>
          <p:cNvPicPr>
            <a:picLocks noChangeAspect="1" noChangeArrowheads="1"/>
          </p:cNvPicPr>
          <p:nvPr/>
        </p:nvPicPr>
        <p:blipFill>
          <a:blip r:embed="rId4" cstate="print"/>
          <a:srcRect/>
          <a:stretch>
            <a:fillRect/>
          </a:stretch>
        </p:blipFill>
        <p:spPr bwMode="auto">
          <a:xfrm>
            <a:off x="533400" y="3048000"/>
            <a:ext cx="4114800" cy="2542650"/>
          </a:xfrm>
          <a:prstGeom prst="rect">
            <a:avLst/>
          </a:prstGeom>
          <a:noFill/>
          <a:effectLst>
            <a:softEdge rad="317500"/>
          </a:effectLst>
        </p:spPr>
      </p:pic>
      <p:pic>
        <p:nvPicPr>
          <p:cNvPr id="32774" name="Picture 6" descr="http://orbitnetwork.ru/1024/dokumentalnoe-foto-1941-1945-goda-07/45.jpeg"/>
          <p:cNvPicPr>
            <a:picLocks noChangeAspect="1" noChangeArrowheads="1"/>
          </p:cNvPicPr>
          <p:nvPr/>
        </p:nvPicPr>
        <p:blipFill>
          <a:blip r:embed="rId5" cstate="print"/>
          <a:srcRect/>
          <a:stretch>
            <a:fillRect/>
          </a:stretch>
        </p:blipFill>
        <p:spPr bwMode="auto">
          <a:xfrm>
            <a:off x="4800600" y="304800"/>
            <a:ext cx="4038600" cy="2542413"/>
          </a:xfrm>
          <a:prstGeom prst="rect">
            <a:avLst/>
          </a:prstGeom>
          <a:noFill/>
          <a:effectLst>
            <a:softEdge rad="317500"/>
          </a:effectLst>
        </p:spPr>
      </p:pic>
      <p:pic>
        <p:nvPicPr>
          <p:cNvPr id="32776" name="Picture 8" descr="http://billionnews.ru/uploads/posts/2011-03/1301216495_bode-kurduga-06.jpg"/>
          <p:cNvPicPr>
            <a:picLocks noChangeAspect="1" noChangeArrowheads="1"/>
          </p:cNvPicPr>
          <p:nvPr/>
        </p:nvPicPr>
        <p:blipFill>
          <a:blip r:embed="rId6" cstate="print"/>
          <a:srcRect l="2669" t="13793" r="8590" b="5419"/>
          <a:stretch>
            <a:fillRect/>
          </a:stretch>
        </p:blipFill>
        <p:spPr bwMode="auto">
          <a:xfrm>
            <a:off x="381000" y="228600"/>
            <a:ext cx="4267200" cy="2667000"/>
          </a:xfrm>
          <a:prstGeom prst="rect">
            <a:avLst/>
          </a:prstGeom>
          <a:noFill/>
          <a:effectLst>
            <a:softEdge rad="317500"/>
          </a:effectLst>
        </p:spPr>
      </p:pic>
      <p:pic>
        <p:nvPicPr>
          <p:cNvPr id="32778" name="Picture 10" descr="http://newstes.ru/uploads/posts/2015-04/v-rostove-ischut-rodstvennikov-soldata-pogibshego-pod-novgorodom_1.jpeg"/>
          <p:cNvPicPr>
            <a:picLocks noChangeAspect="1" noChangeArrowheads="1"/>
          </p:cNvPicPr>
          <p:nvPr/>
        </p:nvPicPr>
        <p:blipFill>
          <a:blip r:embed="rId7" cstate="print"/>
          <a:srcRect/>
          <a:stretch>
            <a:fillRect/>
          </a:stretch>
        </p:blipFill>
        <p:spPr bwMode="auto">
          <a:xfrm>
            <a:off x="4800600" y="2971800"/>
            <a:ext cx="4216400" cy="2590800"/>
          </a:xfrm>
          <a:prstGeom prst="rect">
            <a:avLst/>
          </a:prstGeom>
          <a:noFill/>
          <a:effectLst>
            <a:softEdge rad="3175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30" presetClass="entr" presetSubtype="0" fill="hold" nodeType="afterEffect">
                                  <p:stCondLst>
                                    <p:cond delay="0"/>
                                  </p:stCondLst>
                                  <p:childTnLst>
                                    <p:set>
                                      <p:cBhvr>
                                        <p:cTn id="10" dur="1" fill="hold">
                                          <p:stCondLst>
                                            <p:cond delay="0"/>
                                          </p:stCondLst>
                                        </p:cTn>
                                        <p:tgtEl>
                                          <p:spTgt spid="32776"/>
                                        </p:tgtEl>
                                        <p:attrNameLst>
                                          <p:attrName>style.visibility</p:attrName>
                                        </p:attrNameLst>
                                      </p:cBhvr>
                                      <p:to>
                                        <p:strVal val="visible"/>
                                      </p:to>
                                    </p:set>
                                    <p:animEffect transition="in" filter="fade">
                                      <p:cBhvr>
                                        <p:cTn id="11" dur="1600" decel="100000"/>
                                        <p:tgtEl>
                                          <p:spTgt spid="32776"/>
                                        </p:tgtEl>
                                      </p:cBhvr>
                                    </p:animEffect>
                                    <p:anim calcmode="lin" valueType="num">
                                      <p:cBhvr>
                                        <p:cTn id="12" dur="1600" decel="100000" fill="hold"/>
                                        <p:tgtEl>
                                          <p:spTgt spid="32776"/>
                                        </p:tgtEl>
                                        <p:attrNameLst>
                                          <p:attrName>style.rotation</p:attrName>
                                        </p:attrNameLst>
                                      </p:cBhvr>
                                      <p:tavLst>
                                        <p:tav tm="0">
                                          <p:val>
                                            <p:fltVal val="-90"/>
                                          </p:val>
                                        </p:tav>
                                        <p:tav tm="100000">
                                          <p:val>
                                            <p:fltVal val="0"/>
                                          </p:val>
                                        </p:tav>
                                      </p:tavLst>
                                    </p:anim>
                                    <p:anim calcmode="lin" valueType="num">
                                      <p:cBhvr>
                                        <p:cTn id="13" dur="1600" decel="100000" fill="hold"/>
                                        <p:tgtEl>
                                          <p:spTgt spid="32776"/>
                                        </p:tgtEl>
                                        <p:attrNameLst>
                                          <p:attrName>ppt_x</p:attrName>
                                        </p:attrNameLst>
                                      </p:cBhvr>
                                      <p:tavLst>
                                        <p:tav tm="0">
                                          <p:val>
                                            <p:strVal val="#ppt_x+0.4"/>
                                          </p:val>
                                        </p:tav>
                                        <p:tav tm="100000">
                                          <p:val>
                                            <p:strVal val="#ppt_x-0.05"/>
                                          </p:val>
                                        </p:tav>
                                      </p:tavLst>
                                    </p:anim>
                                    <p:anim calcmode="lin" valueType="num">
                                      <p:cBhvr>
                                        <p:cTn id="14" dur="1600" decel="100000" fill="hold"/>
                                        <p:tgtEl>
                                          <p:spTgt spid="32776"/>
                                        </p:tgtEl>
                                        <p:attrNameLst>
                                          <p:attrName>ppt_y</p:attrName>
                                        </p:attrNameLst>
                                      </p:cBhvr>
                                      <p:tavLst>
                                        <p:tav tm="0">
                                          <p:val>
                                            <p:strVal val="#ppt_y-0.4"/>
                                          </p:val>
                                        </p:tav>
                                        <p:tav tm="100000">
                                          <p:val>
                                            <p:strVal val="#ppt_y+0.1"/>
                                          </p:val>
                                        </p:tav>
                                      </p:tavLst>
                                    </p:anim>
                                    <p:anim calcmode="lin" valueType="num">
                                      <p:cBhvr>
                                        <p:cTn id="15" dur="400" accel="100000" fill="hold">
                                          <p:stCondLst>
                                            <p:cond delay="1600"/>
                                          </p:stCondLst>
                                        </p:cTn>
                                        <p:tgtEl>
                                          <p:spTgt spid="32776"/>
                                        </p:tgtEl>
                                        <p:attrNameLst>
                                          <p:attrName>ppt_x</p:attrName>
                                        </p:attrNameLst>
                                      </p:cBhvr>
                                      <p:tavLst>
                                        <p:tav tm="0">
                                          <p:val>
                                            <p:strVal val="#ppt_x-0.05"/>
                                          </p:val>
                                        </p:tav>
                                        <p:tav tm="100000">
                                          <p:val>
                                            <p:strVal val="#ppt_x"/>
                                          </p:val>
                                        </p:tav>
                                      </p:tavLst>
                                    </p:anim>
                                    <p:anim calcmode="lin" valueType="num">
                                      <p:cBhvr>
                                        <p:cTn id="16" dur="400" accel="100000" fill="hold">
                                          <p:stCondLst>
                                            <p:cond delay="1600"/>
                                          </p:stCondLst>
                                        </p:cTn>
                                        <p:tgtEl>
                                          <p:spTgt spid="32776"/>
                                        </p:tgtEl>
                                        <p:attrNameLst>
                                          <p:attrName>ppt_y</p:attrName>
                                        </p:attrNameLst>
                                      </p:cBhvr>
                                      <p:tavLst>
                                        <p:tav tm="0">
                                          <p:val>
                                            <p:strVal val="#ppt_y+0.1"/>
                                          </p:val>
                                        </p:tav>
                                        <p:tav tm="100000">
                                          <p:val>
                                            <p:strVal val="#ppt_y"/>
                                          </p:val>
                                        </p:tav>
                                      </p:tavLst>
                                    </p:anim>
                                  </p:childTnLst>
                                </p:cTn>
                              </p:par>
                            </p:childTnLst>
                          </p:cTn>
                        </p:par>
                        <p:par>
                          <p:cTn id="17" fill="hold">
                            <p:stCondLst>
                              <p:cond delay="4000"/>
                            </p:stCondLst>
                            <p:childTnLst>
                              <p:par>
                                <p:cTn id="18" presetID="30" presetClass="entr" presetSubtype="0" fill="hold" nodeType="afterEffect">
                                  <p:stCondLst>
                                    <p:cond delay="0"/>
                                  </p:stCondLst>
                                  <p:childTnLst>
                                    <p:set>
                                      <p:cBhvr>
                                        <p:cTn id="19" dur="1" fill="hold">
                                          <p:stCondLst>
                                            <p:cond delay="0"/>
                                          </p:stCondLst>
                                        </p:cTn>
                                        <p:tgtEl>
                                          <p:spTgt spid="32778"/>
                                        </p:tgtEl>
                                        <p:attrNameLst>
                                          <p:attrName>style.visibility</p:attrName>
                                        </p:attrNameLst>
                                      </p:cBhvr>
                                      <p:to>
                                        <p:strVal val="visible"/>
                                      </p:to>
                                    </p:set>
                                    <p:animEffect transition="in" filter="fade">
                                      <p:cBhvr>
                                        <p:cTn id="20" dur="1600" decel="100000"/>
                                        <p:tgtEl>
                                          <p:spTgt spid="32778"/>
                                        </p:tgtEl>
                                      </p:cBhvr>
                                    </p:animEffect>
                                    <p:anim calcmode="lin" valueType="num">
                                      <p:cBhvr>
                                        <p:cTn id="21" dur="1600" decel="100000" fill="hold"/>
                                        <p:tgtEl>
                                          <p:spTgt spid="32778"/>
                                        </p:tgtEl>
                                        <p:attrNameLst>
                                          <p:attrName>style.rotation</p:attrName>
                                        </p:attrNameLst>
                                      </p:cBhvr>
                                      <p:tavLst>
                                        <p:tav tm="0">
                                          <p:val>
                                            <p:fltVal val="-90"/>
                                          </p:val>
                                        </p:tav>
                                        <p:tav tm="100000">
                                          <p:val>
                                            <p:fltVal val="0"/>
                                          </p:val>
                                        </p:tav>
                                      </p:tavLst>
                                    </p:anim>
                                    <p:anim calcmode="lin" valueType="num">
                                      <p:cBhvr>
                                        <p:cTn id="22" dur="1600" decel="100000" fill="hold"/>
                                        <p:tgtEl>
                                          <p:spTgt spid="32778"/>
                                        </p:tgtEl>
                                        <p:attrNameLst>
                                          <p:attrName>ppt_x</p:attrName>
                                        </p:attrNameLst>
                                      </p:cBhvr>
                                      <p:tavLst>
                                        <p:tav tm="0">
                                          <p:val>
                                            <p:strVal val="#ppt_x+0.4"/>
                                          </p:val>
                                        </p:tav>
                                        <p:tav tm="100000">
                                          <p:val>
                                            <p:strVal val="#ppt_x-0.05"/>
                                          </p:val>
                                        </p:tav>
                                      </p:tavLst>
                                    </p:anim>
                                    <p:anim calcmode="lin" valueType="num">
                                      <p:cBhvr>
                                        <p:cTn id="23" dur="1600" decel="100000" fill="hold"/>
                                        <p:tgtEl>
                                          <p:spTgt spid="32778"/>
                                        </p:tgtEl>
                                        <p:attrNameLst>
                                          <p:attrName>ppt_y</p:attrName>
                                        </p:attrNameLst>
                                      </p:cBhvr>
                                      <p:tavLst>
                                        <p:tav tm="0">
                                          <p:val>
                                            <p:strVal val="#ppt_y-0.4"/>
                                          </p:val>
                                        </p:tav>
                                        <p:tav tm="100000">
                                          <p:val>
                                            <p:strVal val="#ppt_y+0.1"/>
                                          </p:val>
                                        </p:tav>
                                      </p:tavLst>
                                    </p:anim>
                                    <p:anim calcmode="lin" valueType="num">
                                      <p:cBhvr>
                                        <p:cTn id="24" dur="400" accel="100000" fill="hold">
                                          <p:stCondLst>
                                            <p:cond delay="1600"/>
                                          </p:stCondLst>
                                        </p:cTn>
                                        <p:tgtEl>
                                          <p:spTgt spid="32778"/>
                                        </p:tgtEl>
                                        <p:attrNameLst>
                                          <p:attrName>ppt_x</p:attrName>
                                        </p:attrNameLst>
                                      </p:cBhvr>
                                      <p:tavLst>
                                        <p:tav tm="0">
                                          <p:val>
                                            <p:strVal val="#ppt_x-0.05"/>
                                          </p:val>
                                        </p:tav>
                                        <p:tav tm="100000">
                                          <p:val>
                                            <p:strVal val="#ppt_x"/>
                                          </p:val>
                                        </p:tav>
                                      </p:tavLst>
                                    </p:anim>
                                    <p:anim calcmode="lin" valueType="num">
                                      <p:cBhvr>
                                        <p:cTn id="25" dur="400" accel="100000" fill="hold">
                                          <p:stCondLst>
                                            <p:cond delay="1600"/>
                                          </p:stCondLst>
                                        </p:cTn>
                                        <p:tgtEl>
                                          <p:spTgt spid="32778"/>
                                        </p:tgtEl>
                                        <p:attrNameLst>
                                          <p:attrName>ppt_y</p:attrName>
                                        </p:attrNameLst>
                                      </p:cBhvr>
                                      <p:tavLst>
                                        <p:tav tm="0">
                                          <p:val>
                                            <p:strVal val="#ppt_y+0.1"/>
                                          </p:val>
                                        </p:tav>
                                        <p:tav tm="100000">
                                          <p:val>
                                            <p:strVal val="#ppt_y"/>
                                          </p:val>
                                        </p:tav>
                                      </p:tavLst>
                                    </p:anim>
                                  </p:childTnLst>
                                </p:cTn>
                              </p:par>
                            </p:childTnLst>
                          </p:cTn>
                        </p:par>
                        <p:par>
                          <p:cTn id="26" fill="hold">
                            <p:stCondLst>
                              <p:cond delay="6000"/>
                            </p:stCondLst>
                            <p:childTnLst>
                              <p:par>
                                <p:cTn id="27" presetID="22" presetClass="entr" presetSubtype="2"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right)">
                                      <p:cBhvr>
                                        <p:cTn id="29" dur="2000"/>
                                        <p:tgtEl>
                                          <p:spTgt spid="32772"/>
                                        </p:tgtEl>
                                      </p:cBhvr>
                                    </p:animEffect>
                                  </p:childTnLst>
                                </p:cTn>
                              </p:par>
                            </p:childTnLst>
                          </p:cTn>
                        </p:par>
                        <p:par>
                          <p:cTn id="30" fill="hold">
                            <p:stCondLst>
                              <p:cond delay="8000"/>
                            </p:stCondLst>
                            <p:childTnLst>
                              <p:par>
                                <p:cTn id="31" presetID="30" presetClass="entr" presetSubtype="0" fill="hold" nodeType="afterEffect">
                                  <p:stCondLst>
                                    <p:cond delay="0"/>
                                  </p:stCondLst>
                                  <p:childTnLst>
                                    <p:set>
                                      <p:cBhvr>
                                        <p:cTn id="32" dur="1" fill="hold">
                                          <p:stCondLst>
                                            <p:cond delay="0"/>
                                          </p:stCondLst>
                                        </p:cTn>
                                        <p:tgtEl>
                                          <p:spTgt spid="32774"/>
                                        </p:tgtEl>
                                        <p:attrNameLst>
                                          <p:attrName>style.visibility</p:attrName>
                                        </p:attrNameLst>
                                      </p:cBhvr>
                                      <p:to>
                                        <p:strVal val="visible"/>
                                      </p:to>
                                    </p:set>
                                    <p:animEffect transition="in" filter="fade">
                                      <p:cBhvr>
                                        <p:cTn id="33" dur="1600" decel="100000"/>
                                        <p:tgtEl>
                                          <p:spTgt spid="32774"/>
                                        </p:tgtEl>
                                      </p:cBhvr>
                                    </p:animEffect>
                                    <p:anim calcmode="lin" valueType="num">
                                      <p:cBhvr>
                                        <p:cTn id="34" dur="1600" decel="100000" fill="hold"/>
                                        <p:tgtEl>
                                          <p:spTgt spid="32774"/>
                                        </p:tgtEl>
                                        <p:attrNameLst>
                                          <p:attrName>style.rotation</p:attrName>
                                        </p:attrNameLst>
                                      </p:cBhvr>
                                      <p:tavLst>
                                        <p:tav tm="0">
                                          <p:val>
                                            <p:fltVal val="-90"/>
                                          </p:val>
                                        </p:tav>
                                        <p:tav tm="100000">
                                          <p:val>
                                            <p:fltVal val="0"/>
                                          </p:val>
                                        </p:tav>
                                      </p:tavLst>
                                    </p:anim>
                                    <p:anim calcmode="lin" valueType="num">
                                      <p:cBhvr>
                                        <p:cTn id="35" dur="1600" decel="100000" fill="hold"/>
                                        <p:tgtEl>
                                          <p:spTgt spid="32774"/>
                                        </p:tgtEl>
                                        <p:attrNameLst>
                                          <p:attrName>ppt_x</p:attrName>
                                        </p:attrNameLst>
                                      </p:cBhvr>
                                      <p:tavLst>
                                        <p:tav tm="0">
                                          <p:val>
                                            <p:strVal val="#ppt_x+0.4"/>
                                          </p:val>
                                        </p:tav>
                                        <p:tav tm="100000">
                                          <p:val>
                                            <p:strVal val="#ppt_x-0.05"/>
                                          </p:val>
                                        </p:tav>
                                      </p:tavLst>
                                    </p:anim>
                                    <p:anim calcmode="lin" valueType="num">
                                      <p:cBhvr>
                                        <p:cTn id="36" dur="1600" decel="100000" fill="hold"/>
                                        <p:tgtEl>
                                          <p:spTgt spid="32774"/>
                                        </p:tgtEl>
                                        <p:attrNameLst>
                                          <p:attrName>ppt_y</p:attrName>
                                        </p:attrNameLst>
                                      </p:cBhvr>
                                      <p:tavLst>
                                        <p:tav tm="0">
                                          <p:val>
                                            <p:strVal val="#ppt_y-0.4"/>
                                          </p:val>
                                        </p:tav>
                                        <p:tav tm="100000">
                                          <p:val>
                                            <p:strVal val="#ppt_y+0.1"/>
                                          </p:val>
                                        </p:tav>
                                      </p:tavLst>
                                    </p:anim>
                                    <p:anim calcmode="lin" valueType="num">
                                      <p:cBhvr>
                                        <p:cTn id="37" dur="400" accel="100000" fill="hold">
                                          <p:stCondLst>
                                            <p:cond delay="1600"/>
                                          </p:stCondLst>
                                        </p:cTn>
                                        <p:tgtEl>
                                          <p:spTgt spid="32774"/>
                                        </p:tgtEl>
                                        <p:attrNameLst>
                                          <p:attrName>ppt_x</p:attrName>
                                        </p:attrNameLst>
                                      </p:cBhvr>
                                      <p:tavLst>
                                        <p:tav tm="0">
                                          <p:val>
                                            <p:strVal val="#ppt_x-0.05"/>
                                          </p:val>
                                        </p:tav>
                                        <p:tav tm="100000">
                                          <p:val>
                                            <p:strVal val="#ppt_x"/>
                                          </p:val>
                                        </p:tav>
                                      </p:tavLst>
                                    </p:anim>
                                    <p:anim calcmode="lin" valueType="num">
                                      <p:cBhvr>
                                        <p:cTn id="38" dur="400" accel="100000" fill="hold">
                                          <p:stCondLst>
                                            <p:cond delay="1600"/>
                                          </p:stCondLst>
                                        </p:cTn>
                                        <p:tgtEl>
                                          <p:spTgt spid="327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600" y="4495800"/>
            <a:ext cx="8763000" cy="2246769"/>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декабря 1966 г., в канун 25-летия битвы под Москвой, к Кремлевской стене был перенесен прах неизвестного солдата из захоронения у 41-го километра Ленинградского шоссе. Вечный огонь славы, вырывающийся из середины бронзовой воинской звезды, зажжён от пламени, пылающего на Марсовом поле в Петербурге. На плите, лежащей на могиле Неизвестного солдата, сделана надпись: «Имя твое неизвестно. Подвиг твой бессмертен» (автор слов — поэт Сергей Владимирович Михалков). </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1746" name="Picture 2" descr="http://www.molodguard.ru/monument200.jpg"/>
          <p:cNvPicPr>
            <a:picLocks noChangeAspect="1" noChangeArrowheads="1"/>
          </p:cNvPicPr>
          <p:nvPr/>
        </p:nvPicPr>
        <p:blipFill>
          <a:blip r:embed="rId4" cstate="print"/>
          <a:srcRect/>
          <a:stretch>
            <a:fillRect/>
          </a:stretch>
        </p:blipFill>
        <p:spPr bwMode="auto">
          <a:xfrm>
            <a:off x="533400" y="152400"/>
            <a:ext cx="6553200" cy="4343399"/>
          </a:xfrm>
          <a:prstGeom prst="rect">
            <a:avLst/>
          </a:prstGeom>
          <a:noFill/>
          <a:effectLst>
            <a:softEdge rad="6350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30" presetClass="entr" presetSubtype="0" fill="hold" nodeType="afterEffect">
                                  <p:stCondLst>
                                    <p:cond delay="0"/>
                                  </p:stCondLst>
                                  <p:childTnLst>
                                    <p:set>
                                      <p:cBhvr>
                                        <p:cTn id="15" dur="1" fill="hold">
                                          <p:stCondLst>
                                            <p:cond delay="0"/>
                                          </p:stCondLst>
                                        </p:cTn>
                                        <p:tgtEl>
                                          <p:spTgt spid="31746"/>
                                        </p:tgtEl>
                                        <p:attrNameLst>
                                          <p:attrName>style.visibility</p:attrName>
                                        </p:attrNameLst>
                                      </p:cBhvr>
                                      <p:to>
                                        <p:strVal val="visible"/>
                                      </p:to>
                                    </p:set>
                                    <p:animEffect transition="in" filter="fade">
                                      <p:cBhvr>
                                        <p:cTn id="16" dur="1600" decel="100000"/>
                                        <p:tgtEl>
                                          <p:spTgt spid="31746"/>
                                        </p:tgtEl>
                                      </p:cBhvr>
                                    </p:animEffect>
                                    <p:anim calcmode="lin" valueType="num">
                                      <p:cBhvr>
                                        <p:cTn id="17" dur="1600" decel="100000" fill="hold"/>
                                        <p:tgtEl>
                                          <p:spTgt spid="31746"/>
                                        </p:tgtEl>
                                        <p:attrNameLst>
                                          <p:attrName>style.rotation</p:attrName>
                                        </p:attrNameLst>
                                      </p:cBhvr>
                                      <p:tavLst>
                                        <p:tav tm="0">
                                          <p:val>
                                            <p:fltVal val="-90"/>
                                          </p:val>
                                        </p:tav>
                                        <p:tav tm="100000">
                                          <p:val>
                                            <p:fltVal val="0"/>
                                          </p:val>
                                        </p:tav>
                                      </p:tavLst>
                                    </p:anim>
                                    <p:anim calcmode="lin" valueType="num">
                                      <p:cBhvr>
                                        <p:cTn id="18" dur="1600" decel="100000" fill="hold"/>
                                        <p:tgtEl>
                                          <p:spTgt spid="31746"/>
                                        </p:tgtEl>
                                        <p:attrNameLst>
                                          <p:attrName>ppt_x</p:attrName>
                                        </p:attrNameLst>
                                      </p:cBhvr>
                                      <p:tavLst>
                                        <p:tav tm="0">
                                          <p:val>
                                            <p:strVal val="#ppt_x+0.4"/>
                                          </p:val>
                                        </p:tav>
                                        <p:tav tm="100000">
                                          <p:val>
                                            <p:strVal val="#ppt_x-0.05"/>
                                          </p:val>
                                        </p:tav>
                                      </p:tavLst>
                                    </p:anim>
                                    <p:anim calcmode="lin" valueType="num">
                                      <p:cBhvr>
                                        <p:cTn id="19" dur="1600" decel="100000" fill="hold"/>
                                        <p:tgtEl>
                                          <p:spTgt spid="31746"/>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1746"/>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174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152400" y="4724400"/>
            <a:ext cx="8839200" cy="1938992"/>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12 декабря 1997 года в соответствии с Указом Президента России пост № 1 почетного караула был перенесен от Мавзолея Ленина к Могиле Неизвестного солдата. Караул осуществляется военнослужащими Президентского полка. А в 2014 году 3 декабря был объявлен памятной датой России — Днем Неизвестного солдата. Дата установлена в память обо всех неизвестных солдатах.</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7890" name="Picture 2" descr="http://photos.lifeisphoto.ru/119/0/1191863.jpg"/>
          <p:cNvPicPr>
            <a:picLocks noChangeAspect="1" noChangeArrowheads="1"/>
          </p:cNvPicPr>
          <p:nvPr/>
        </p:nvPicPr>
        <p:blipFill>
          <a:blip r:embed="rId4" cstate="print"/>
          <a:srcRect/>
          <a:stretch>
            <a:fillRect/>
          </a:stretch>
        </p:blipFill>
        <p:spPr bwMode="auto">
          <a:xfrm>
            <a:off x="1219200" y="381000"/>
            <a:ext cx="7010400" cy="4191000"/>
          </a:xfrm>
          <a:prstGeom prst="rect">
            <a:avLst/>
          </a:prstGeom>
          <a:noFill/>
          <a:effectLst>
            <a:softEdge rad="6350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30" presetClass="entr" presetSubtype="0" fill="hold" nodeType="afterEffect">
                                  <p:stCondLst>
                                    <p:cond delay="0"/>
                                  </p:stCondLst>
                                  <p:childTnLst>
                                    <p:set>
                                      <p:cBhvr>
                                        <p:cTn id="15" dur="1" fill="hold">
                                          <p:stCondLst>
                                            <p:cond delay="0"/>
                                          </p:stCondLst>
                                        </p:cTn>
                                        <p:tgtEl>
                                          <p:spTgt spid="37890"/>
                                        </p:tgtEl>
                                        <p:attrNameLst>
                                          <p:attrName>style.visibility</p:attrName>
                                        </p:attrNameLst>
                                      </p:cBhvr>
                                      <p:to>
                                        <p:strVal val="visible"/>
                                      </p:to>
                                    </p:set>
                                    <p:animEffect transition="in" filter="fade">
                                      <p:cBhvr>
                                        <p:cTn id="16" dur="1600" decel="100000"/>
                                        <p:tgtEl>
                                          <p:spTgt spid="37890"/>
                                        </p:tgtEl>
                                      </p:cBhvr>
                                    </p:animEffect>
                                    <p:anim calcmode="lin" valueType="num">
                                      <p:cBhvr>
                                        <p:cTn id="17" dur="1600" decel="100000" fill="hold"/>
                                        <p:tgtEl>
                                          <p:spTgt spid="37890"/>
                                        </p:tgtEl>
                                        <p:attrNameLst>
                                          <p:attrName>style.rotation</p:attrName>
                                        </p:attrNameLst>
                                      </p:cBhvr>
                                      <p:tavLst>
                                        <p:tav tm="0">
                                          <p:val>
                                            <p:fltVal val="-90"/>
                                          </p:val>
                                        </p:tav>
                                        <p:tav tm="100000">
                                          <p:val>
                                            <p:fltVal val="0"/>
                                          </p:val>
                                        </p:tav>
                                      </p:tavLst>
                                    </p:anim>
                                    <p:anim calcmode="lin" valueType="num">
                                      <p:cBhvr>
                                        <p:cTn id="18" dur="1600" decel="100000" fill="hold"/>
                                        <p:tgtEl>
                                          <p:spTgt spid="37890"/>
                                        </p:tgtEl>
                                        <p:attrNameLst>
                                          <p:attrName>ppt_x</p:attrName>
                                        </p:attrNameLst>
                                      </p:cBhvr>
                                      <p:tavLst>
                                        <p:tav tm="0">
                                          <p:val>
                                            <p:strVal val="#ppt_x+0.4"/>
                                          </p:val>
                                        </p:tav>
                                        <p:tav tm="100000">
                                          <p:val>
                                            <p:strVal val="#ppt_x-0.05"/>
                                          </p:val>
                                        </p:tav>
                                      </p:tavLst>
                                    </p:anim>
                                    <p:anim calcmode="lin" valueType="num">
                                      <p:cBhvr>
                                        <p:cTn id="19" dur="1600" decel="100000" fill="hold"/>
                                        <p:tgtEl>
                                          <p:spTgt spid="37890"/>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7890"/>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789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76200" y="5226784"/>
            <a:ext cx="9067800" cy="1631216"/>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«Имя твоё неизвестно, подвиг твой бессмертен», - такие слова начертаны на сводах этого мемориального комплекса. Они стали своеобразным девизом участников поискового движения, которые разыскивают не погребенные останки советских воинов и придают их земле. Эта трудная работа проходит с ранней весны до поздней осени.</a:t>
            </a:r>
            <a:endParaRPr lang="ru-RU" sz="2000" dirty="0"/>
          </a:p>
        </p:txBody>
      </p:sp>
      <p:pic>
        <p:nvPicPr>
          <p:cNvPr id="33794" name="Picture 2" descr="http://vd-tv.ru/sites/default/files/1412755587_874553162.jpg"/>
          <p:cNvPicPr>
            <a:picLocks noChangeAspect="1" noChangeArrowheads="1"/>
          </p:cNvPicPr>
          <p:nvPr/>
        </p:nvPicPr>
        <p:blipFill>
          <a:blip r:embed="rId4" cstate="print"/>
          <a:srcRect/>
          <a:stretch>
            <a:fillRect/>
          </a:stretch>
        </p:blipFill>
        <p:spPr bwMode="auto">
          <a:xfrm>
            <a:off x="152400" y="609600"/>
            <a:ext cx="4419600" cy="4038600"/>
          </a:xfrm>
          <a:prstGeom prst="rect">
            <a:avLst/>
          </a:prstGeom>
          <a:noFill/>
          <a:effectLst>
            <a:softEdge rad="317500"/>
          </a:effectLst>
        </p:spPr>
      </p:pic>
      <p:pic>
        <p:nvPicPr>
          <p:cNvPr id="33796" name="Picture 4" descr="http://go32.ru/uploads/posts/2013-10/1380863442_saratovets.jpg"/>
          <p:cNvPicPr>
            <a:picLocks noChangeAspect="1" noChangeArrowheads="1"/>
          </p:cNvPicPr>
          <p:nvPr/>
        </p:nvPicPr>
        <p:blipFill>
          <a:blip r:embed="rId5" cstate="print"/>
          <a:srcRect/>
          <a:stretch>
            <a:fillRect/>
          </a:stretch>
        </p:blipFill>
        <p:spPr bwMode="auto">
          <a:xfrm>
            <a:off x="4876800" y="609600"/>
            <a:ext cx="3829050" cy="3962400"/>
          </a:xfrm>
          <a:prstGeom prst="rect">
            <a:avLst/>
          </a:prstGeom>
          <a:noFill/>
          <a:effectLst>
            <a:softEdge rad="3175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30" presetClass="entr" presetSubtype="0" fill="hold" nodeType="afterEffect">
                                  <p:stCondLst>
                                    <p:cond delay="0"/>
                                  </p:stCondLst>
                                  <p:childTnLst>
                                    <p:set>
                                      <p:cBhvr>
                                        <p:cTn id="15" dur="1" fill="hold">
                                          <p:stCondLst>
                                            <p:cond delay="0"/>
                                          </p:stCondLst>
                                        </p:cTn>
                                        <p:tgtEl>
                                          <p:spTgt spid="33794"/>
                                        </p:tgtEl>
                                        <p:attrNameLst>
                                          <p:attrName>style.visibility</p:attrName>
                                        </p:attrNameLst>
                                      </p:cBhvr>
                                      <p:to>
                                        <p:strVal val="visible"/>
                                      </p:to>
                                    </p:set>
                                    <p:animEffect transition="in" filter="fade">
                                      <p:cBhvr>
                                        <p:cTn id="16" dur="1600" decel="100000"/>
                                        <p:tgtEl>
                                          <p:spTgt spid="33794"/>
                                        </p:tgtEl>
                                      </p:cBhvr>
                                    </p:animEffect>
                                    <p:anim calcmode="lin" valueType="num">
                                      <p:cBhvr>
                                        <p:cTn id="17" dur="1600" decel="100000" fill="hold"/>
                                        <p:tgtEl>
                                          <p:spTgt spid="33794"/>
                                        </p:tgtEl>
                                        <p:attrNameLst>
                                          <p:attrName>style.rotation</p:attrName>
                                        </p:attrNameLst>
                                      </p:cBhvr>
                                      <p:tavLst>
                                        <p:tav tm="0">
                                          <p:val>
                                            <p:fltVal val="-90"/>
                                          </p:val>
                                        </p:tav>
                                        <p:tav tm="100000">
                                          <p:val>
                                            <p:fltVal val="0"/>
                                          </p:val>
                                        </p:tav>
                                      </p:tavLst>
                                    </p:anim>
                                    <p:anim calcmode="lin" valueType="num">
                                      <p:cBhvr>
                                        <p:cTn id="18" dur="1600" decel="100000" fill="hold"/>
                                        <p:tgtEl>
                                          <p:spTgt spid="33794"/>
                                        </p:tgtEl>
                                        <p:attrNameLst>
                                          <p:attrName>ppt_x</p:attrName>
                                        </p:attrNameLst>
                                      </p:cBhvr>
                                      <p:tavLst>
                                        <p:tav tm="0">
                                          <p:val>
                                            <p:strVal val="#ppt_x+0.4"/>
                                          </p:val>
                                        </p:tav>
                                        <p:tav tm="100000">
                                          <p:val>
                                            <p:strVal val="#ppt_x-0.05"/>
                                          </p:val>
                                        </p:tav>
                                      </p:tavLst>
                                    </p:anim>
                                    <p:anim calcmode="lin" valueType="num">
                                      <p:cBhvr>
                                        <p:cTn id="19" dur="1600" decel="100000" fill="hold"/>
                                        <p:tgtEl>
                                          <p:spTgt spid="33794"/>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3794"/>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3794"/>
                                        </p:tgtEl>
                                        <p:attrNameLst>
                                          <p:attrName>ppt_y</p:attrName>
                                        </p:attrNameLst>
                                      </p:cBhvr>
                                      <p:tavLst>
                                        <p:tav tm="0">
                                          <p:val>
                                            <p:strVal val="#ppt_y+0.1"/>
                                          </p:val>
                                        </p:tav>
                                        <p:tav tm="100000">
                                          <p:val>
                                            <p:strVal val="#ppt_y"/>
                                          </p:val>
                                        </p:tav>
                                      </p:tavLst>
                                    </p:anim>
                                  </p:childTnLst>
                                </p:cTn>
                              </p:par>
                            </p:childTnLst>
                          </p:cTn>
                        </p:par>
                        <p:par>
                          <p:cTn id="22" fill="hold">
                            <p:stCondLst>
                              <p:cond delay="4000"/>
                            </p:stCondLst>
                            <p:childTnLst>
                              <p:par>
                                <p:cTn id="23" presetID="30" presetClass="entr" presetSubtype="0" fill="hold" nodeType="afterEffect">
                                  <p:stCondLst>
                                    <p:cond delay="0"/>
                                  </p:stCondLst>
                                  <p:childTnLst>
                                    <p:set>
                                      <p:cBhvr>
                                        <p:cTn id="24" dur="1" fill="hold">
                                          <p:stCondLst>
                                            <p:cond delay="0"/>
                                          </p:stCondLst>
                                        </p:cTn>
                                        <p:tgtEl>
                                          <p:spTgt spid="33796"/>
                                        </p:tgtEl>
                                        <p:attrNameLst>
                                          <p:attrName>style.visibility</p:attrName>
                                        </p:attrNameLst>
                                      </p:cBhvr>
                                      <p:to>
                                        <p:strVal val="visible"/>
                                      </p:to>
                                    </p:set>
                                    <p:animEffect transition="in" filter="fade">
                                      <p:cBhvr>
                                        <p:cTn id="25" dur="1600" decel="100000"/>
                                        <p:tgtEl>
                                          <p:spTgt spid="33796"/>
                                        </p:tgtEl>
                                      </p:cBhvr>
                                    </p:animEffect>
                                    <p:anim calcmode="lin" valueType="num">
                                      <p:cBhvr>
                                        <p:cTn id="26" dur="1600" decel="100000" fill="hold"/>
                                        <p:tgtEl>
                                          <p:spTgt spid="33796"/>
                                        </p:tgtEl>
                                        <p:attrNameLst>
                                          <p:attrName>style.rotation</p:attrName>
                                        </p:attrNameLst>
                                      </p:cBhvr>
                                      <p:tavLst>
                                        <p:tav tm="0">
                                          <p:val>
                                            <p:fltVal val="-90"/>
                                          </p:val>
                                        </p:tav>
                                        <p:tav tm="100000">
                                          <p:val>
                                            <p:fltVal val="0"/>
                                          </p:val>
                                        </p:tav>
                                      </p:tavLst>
                                    </p:anim>
                                    <p:anim calcmode="lin" valueType="num">
                                      <p:cBhvr>
                                        <p:cTn id="27" dur="1600" decel="100000" fill="hold"/>
                                        <p:tgtEl>
                                          <p:spTgt spid="33796"/>
                                        </p:tgtEl>
                                        <p:attrNameLst>
                                          <p:attrName>ppt_x</p:attrName>
                                        </p:attrNameLst>
                                      </p:cBhvr>
                                      <p:tavLst>
                                        <p:tav tm="0">
                                          <p:val>
                                            <p:strVal val="#ppt_x+0.4"/>
                                          </p:val>
                                        </p:tav>
                                        <p:tav tm="100000">
                                          <p:val>
                                            <p:strVal val="#ppt_x-0.05"/>
                                          </p:val>
                                        </p:tav>
                                      </p:tavLst>
                                    </p:anim>
                                    <p:anim calcmode="lin" valueType="num">
                                      <p:cBhvr>
                                        <p:cTn id="28" dur="1600" decel="100000" fill="hold"/>
                                        <p:tgtEl>
                                          <p:spTgt spid="33796"/>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33796"/>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3379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304800" y="5334000"/>
            <a:ext cx="8610600" cy="1200329"/>
          </a:xfrm>
          <a:prstGeom prst="rect">
            <a:avLst/>
          </a:prstGeom>
        </p:spPr>
        <p:txBody>
          <a:bodyPr wrap="square">
            <a:sp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Своим подвижническим трудом поисковики возвращают из забвения новые и новые имена. Это непрекращающаяся работа в архивах, опросы очевидцев тех событий, работа с картами и историческими документами. Это время без отпуска и выходных. Но главное — они помнят о тех, во имя кого совершается это благое дело.</a:t>
            </a:r>
            <a:endParaRPr lang="ru-RU" dirty="0"/>
          </a:p>
        </p:txBody>
      </p:sp>
      <p:pic>
        <p:nvPicPr>
          <p:cNvPr id="33794" name="Picture 2" descr="http://taizy-spb.narod.ru/karty_25.jpg"/>
          <p:cNvPicPr>
            <a:picLocks noChangeAspect="1" noChangeArrowheads="1"/>
          </p:cNvPicPr>
          <p:nvPr/>
        </p:nvPicPr>
        <p:blipFill>
          <a:blip r:embed="rId4" cstate="print"/>
          <a:srcRect/>
          <a:stretch>
            <a:fillRect/>
          </a:stretch>
        </p:blipFill>
        <p:spPr bwMode="auto">
          <a:xfrm>
            <a:off x="4953000" y="0"/>
            <a:ext cx="3950970" cy="2667000"/>
          </a:xfrm>
          <a:prstGeom prst="rect">
            <a:avLst/>
          </a:prstGeom>
          <a:noFill/>
          <a:effectLst>
            <a:softEdge rad="127000"/>
          </a:effectLst>
        </p:spPr>
      </p:pic>
      <p:pic>
        <p:nvPicPr>
          <p:cNvPr id="33796" name="Picture 4" descr="http://blogs.altapress.ru/65let/wp-content/uploads/2011/04/filterimage-titul1-1024x841.jpg"/>
          <p:cNvPicPr>
            <a:picLocks noChangeAspect="1" noChangeArrowheads="1"/>
          </p:cNvPicPr>
          <p:nvPr/>
        </p:nvPicPr>
        <p:blipFill>
          <a:blip r:embed="rId5" cstate="print"/>
          <a:srcRect/>
          <a:stretch>
            <a:fillRect/>
          </a:stretch>
        </p:blipFill>
        <p:spPr bwMode="auto">
          <a:xfrm>
            <a:off x="152400" y="0"/>
            <a:ext cx="4128934" cy="2667000"/>
          </a:xfrm>
          <a:prstGeom prst="rect">
            <a:avLst/>
          </a:prstGeom>
          <a:noFill/>
          <a:effectLst>
            <a:softEdge rad="127000"/>
          </a:effectLst>
        </p:spPr>
      </p:pic>
      <p:pic>
        <p:nvPicPr>
          <p:cNvPr id="33798" name="Picture 6" descr="https://www.opentown.org/store/news/3066/te-url-6b27e102b31830d4b5182c5c26c44e4a.jpg"/>
          <p:cNvPicPr>
            <a:picLocks noChangeAspect="1" noChangeArrowheads="1"/>
          </p:cNvPicPr>
          <p:nvPr/>
        </p:nvPicPr>
        <p:blipFill>
          <a:blip r:embed="rId6" cstate="print"/>
          <a:srcRect/>
          <a:stretch>
            <a:fillRect/>
          </a:stretch>
        </p:blipFill>
        <p:spPr bwMode="auto">
          <a:xfrm>
            <a:off x="1676400" y="2667001"/>
            <a:ext cx="5743575" cy="2743199"/>
          </a:xfrm>
          <a:prstGeom prst="rect">
            <a:avLst/>
          </a:prstGeom>
          <a:noFill/>
          <a:effectLst>
            <a:softEdge rad="1270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33796"/>
                                        </p:tgtEl>
                                        <p:attrNameLst>
                                          <p:attrName>style.visibility</p:attrName>
                                        </p:attrNameLst>
                                      </p:cBhvr>
                                      <p:to>
                                        <p:strVal val="visible"/>
                                      </p:to>
                                    </p:set>
                                    <p:animEffect transition="in" filter="fade">
                                      <p:cBhvr>
                                        <p:cTn id="16" dur="1600" decel="100000"/>
                                        <p:tgtEl>
                                          <p:spTgt spid="33796"/>
                                        </p:tgtEl>
                                      </p:cBhvr>
                                    </p:animEffect>
                                    <p:anim calcmode="lin" valueType="num">
                                      <p:cBhvr>
                                        <p:cTn id="17" dur="1600" decel="100000" fill="hold"/>
                                        <p:tgtEl>
                                          <p:spTgt spid="33796"/>
                                        </p:tgtEl>
                                        <p:attrNameLst>
                                          <p:attrName>style.rotation</p:attrName>
                                        </p:attrNameLst>
                                      </p:cBhvr>
                                      <p:tavLst>
                                        <p:tav tm="0">
                                          <p:val>
                                            <p:fltVal val="-90"/>
                                          </p:val>
                                        </p:tav>
                                        <p:tav tm="100000">
                                          <p:val>
                                            <p:fltVal val="0"/>
                                          </p:val>
                                        </p:tav>
                                      </p:tavLst>
                                    </p:anim>
                                    <p:anim calcmode="lin" valueType="num">
                                      <p:cBhvr>
                                        <p:cTn id="18" dur="1600" decel="100000" fill="hold"/>
                                        <p:tgtEl>
                                          <p:spTgt spid="33796"/>
                                        </p:tgtEl>
                                        <p:attrNameLst>
                                          <p:attrName>ppt_x</p:attrName>
                                        </p:attrNameLst>
                                      </p:cBhvr>
                                      <p:tavLst>
                                        <p:tav tm="0">
                                          <p:val>
                                            <p:strVal val="#ppt_x+0.4"/>
                                          </p:val>
                                        </p:tav>
                                        <p:tav tm="100000">
                                          <p:val>
                                            <p:strVal val="#ppt_x-0.05"/>
                                          </p:val>
                                        </p:tav>
                                      </p:tavLst>
                                    </p:anim>
                                    <p:anim calcmode="lin" valueType="num">
                                      <p:cBhvr>
                                        <p:cTn id="19" dur="1600" decel="100000" fill="hold"/>
                                        <p:tgtEl>
                                          <p:spTgt spid="33796"/>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3796"/>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3796"/>
                                        </p:tgtEl>
                                        <p:attrNameLst>
                                          <p:attrName>ppt_y</p:attrName>
                                        </p:attrNameLst>
                                      </p:cBhvr>
                                      <p:tavLst>
                                        <p:tav tm="0">
                                          <p:val>
                                            <p:strVal val="#ppt_y+0.1"/>
                                          </p:val>
                                        </p:tav>
                                        <p:tav tm="100000">
                                          <p:val>
                                            <p:strVal val="#ppt_y"/>
                                          </p:val>
                                        </p:tav>
                                      </p:tavLst>
                                    </p:anim>
                                  </p:childTnLst>
                                </p:cTn>
                              </p:par>
                            </p:childTnLst>
                          </p:cTn>
                        </p:par>
                        <p:par>
                          <p:cTn id="22" fill="hold">
                            <p:stCondLst>
                              <p:cond delay="3000"/>
                            </p:stCondLst>
                            <p:childTnLst>
                              <p:par>
                                <p:cTn id="23" presetID="30" presetClass="entr" presetSubtype="0" fill="hold" nodeType="afterEffect">
                                  <p:stCondLst>
                                    <p:cond delay="0"/>
                                  </p:stCondLst>
                                  <p:childTnLst>
                                    <p:set>
                                      <p:cBhvr>
                                        <p:cTn id="24" dur="1" fill="hold">
                                          <p:stCondLst>
                                            <p:cond delay="0"/>
                                          </p:stCondLst>
                                        </p:cTn>
                                        <p:tgtEl>
                                          <p:spTgt spid="33794"/>
                                        </p:tgtEl>
                                        <p:attrNameLst>
                                          <p:attrName>style.visibility</p:attrName>
                                        </p:attrNameLst>
                                      </p:cBhvr>
                                      <p:to>
                                        <p:strVal val="visible"/>
                                      </p:to>
                                    </p:set>
                                    <p:animEffect transition="in" filter="fade">
                                      <p:cBhvr>
                                        <p:cTn id="25" dur="1600" decel="100000"/>
                                        <p:tgtEl>
                                          <p:spTgt spid="33794"/>
                                        </p:tgtEl>
                                      </p:cBhvr>
                                    </p:animEffect>
                                    <p:anim calcmode="lin" valueType="num">
                                      <p:cBhvr>
                                        <p:cTn id="26" dur="1600" decel="100000" fill="hold"/>
                                        <p:tgtEl>
                                          <p:spTgt spid="33794"/>
                                        </p:tgtEl>
                                        <p:attrNameLst>
                                          <p:attrName>style.rotation</p:attrName>
                                        </p:attrNameLst>
                                      </p:cBhvr>
                                      <p:tavLst>
                                        <p:tav tm="0">
                                          <p:val>
                                            <p:fltVal val="-90"/>
                                          </p:val>
                                        </p:tav>
                                        <p:tav tm="100000">
                                          <p:val>
                                            <p:fltVal val="0"/>
                                          </p:val>
                                        </p:tav>
                                      </p:tavLst>
                                    </p:anim>
                                    <p:anim calcmode="lin" valueType="num">
                                      <p:cBhvr>
                                        <p:cTn id="27" dur="1600" decel="100000" fill="hold"/>
                                        <p:tgtEl>
                                          <p:spTgt spid="33794"/>
                                        </p:tgtEl>
                                        <p:attrNameLst>
                                          <p:attrName>ppt_x</p:attrName>
                                        </p:attrNameLst>
                                      </p:cBhvr>
                                      <p:tavLst>
                                        <p:tav tm="0">
                                          <p:val>
                                            <p:strVal val="#ppt_x+0.4"/>
                                          </p:val>
                                        </p:tav>
                                        <p:tav tm="100000">
                                          <p:val>
                                            <p:strVal val="#ppt_x-0.05"/>
                                          </p:val>
                                        </p:tav>
                                      </p:tavLst>
                                    </p:anim>
                                    <p:anim calcmode="lin" valueType="num">
                                      <p:cBhvr>
                                        <p:cTn id="28" dur="1600" decel="100000" fill="hold"/>
                                        <p:tgtEl>
                                          <p:spTgt spid="33794"/>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33794"/>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33794"/>
                                        </p:tgtEl>
                                        <p:attrNameLst>
                                          <p:attrName>ppt_y</p:attrName>
                                        </p:attrNameLst>
                                      </p:cBhvr>
                                      <p:tavLst>
                                        <p:tav tm="0">
                                          <p:val>
                                            <p:strVal val="#ppt_y+0.1"/>
                                          </p:val>
                                        </p:tav>
                                        <p:tav tm="100000">
                                          <p:val>
                                            <p:strVal val="#ppt_y"/>
                                          </p:val>
                                        </p:tav>
                                      </p:tavLst>
                                    </p:anim>
                                  </p:childTnLst>
                                </p:cTn>
                              </p:par>
                            </p:childTnLst>
                          </p:cTn>
                        </p:par>
                        <p:par>
                          <p:cTn id="31" fill="hold">
                            <p:stCondLst>
                              <p:cond delay="5000"/>
                            </p:stCondLst>
                            <p:childTnLst>
                              <p:par>
                                <p:cTn id="32" presetID="30" presetClass="entr" presetSubtype="0" fill="hold" nodeType="afterEffect">
                                  <p:stCondLst>
                                    <p:cond delay="0"/>
                                  </p:stCondLst>
                                  <p:childTnLst>
                                    <p:set>
                                      <p:cBhvr>
                                        <p:cTn id="33" dur="1" fill="hold">
                                          <p:stCondLst>
                                            <p:cond delay="0"/>
                                          </p:stCondLst>
                                        </p:cTn>
                                        <p:tgtEl>
                                          <p:spTgt spid="33798"/>
                                        </p:tgtEl>
                                        <p:attrNameLst>
                                          <p:attrName>style.visibility</p:attrName>
                                        </p:attrNameLst>
                                      </p:cBhvr>
                                      <p:to>
                                        <p:strVal val="visible"/>
                                      </p:to>
                                    </p:set>
                                    <p:animEffect transition="in" filter="fade">
                                      <p:cBhvr>
                                        <p:cTn id="34" dur="1600" decel="100000"/>
                                        <p:tgtEl>
                                          <p:spTgt spid="33798"/>
                                        </p:tgtEl>
                                      </p:cBhvr>
                                    </p:animEffect>
                                    <p:anim calcmode="lin" valueType="num">
                                      <p:cBhvr>
                                        <p:cTn id="35" dur="1600" decel="100000" fill="hold"/>
                                        <p:tgtEl>
                                          <p:spTgt spid="33798"/>
                                        </p:tgtEl>
                                        <p:attrNameLst>
                                          <p:attrName>style.rotation</p:attrName>
                                        </p:attrNameLst>
                                      </p:cBhvr>
                                      <p:tavLst>
                                        <p:tav tm="0">
                                          <p:val>
                                            <p:fltVal val="-90"/>
                                          </p:val>
                                        </p:tav>
                                        <p:tav tm="100000">
                                          <p:val>
                                            <p:fltVal val="0"/>
                                          </p:val>
                                        </p:tav>
                                      </p:tavLst>
                                    </p:anim>
                                    <p:anim calcmode="lin" valueType="num">
                                      <p:cBhvr>
                                        <p:cTn id="36" dur="1600" decel="100000" fill="hold"/>
                                        <p:tgtEl>
                                          <p:spTgt spid="33798"/>
                                        </p:tgtEl>
                                        <p:attrNameLst>
                                          <p:attrName>ppt_x</p:attrName>
                                        </p:attrNameLst>
                                      </p:cBhvr>
                                      <p:tavLst>
                                        <p:tav tm="0">
                                          <p:val>
                                            <p:strVal val="#ppt_x+0.4"/>
                                          </p:val>
                                        </p:tav>
                                        <p:tav tm="100000">
                                          <p:val>
                                            <p:strVal val="#ppt_x-0.05"/>
                                          </p:val>
                                        </p:tav>
                                      </p:tavLst>
                                    </p:anim>
                                    <p:anim calcmode="lin" valueType="num">
                                      <p:cBhvr>
                                        <p:cTn id="37" dur="1600" decel="100000" fill="hold"/>
                                        <p:tgtEl>
                                          <p:spTgt spid="33798"/>
                                        </p:tgtEl>
                                        <p:attrNameLst>
                                          <p:attrName>ppt_y</p:attrName>
                                        </p:attrNameLst>
                                      </p:cBhvr>
                                      <p:tavLst>
                                        <p:tav tm="0">
                                          <p:val>
                                            <p:strVal val="#ppt_y-0.4"/>
                                          </p:val>
                                        </p:tav>
                                        <p:tav tm="100000">
                                          <p:val>
                                            <p:strVal val="#ppt_y+0.1"/>
                                          </p:val>
                                        </p:tav>
                                      </p:tavLst>
                                    </p:anim>
                                    <p:anim calcmode="lin" valueType="num">
                                      <p:cBhvr>
                                        <p:cTn id="38" dur="400" accel="100000" fill="hold">
                                          <p:stCondLst>
                                            <p:cond delay="1600"/>
                                          </p:stCondLst>
                                        </p:cTn>
                                        <p:tgtEl>
                                          <p:spTgt spid="33798"/>
                                        </p:tgtEl>
                                        <p:attrNameLst>
                                          <p:attrName>ppt_x</p:attrName>
                                        </p:attrNameLst>
                                      </p:cBhvr>
                                      <p:tavLst>
                                        <p:tav tm="0">
                                          <p:val>
                                            <p:strVal val="#ppt_x-0.05"/>
                                          </p:val>
                                        </p:tav>
                                        <p:tav tm="100000">
                                          <p:val>
                                            <p:strVal val="#ppt_x"/>
                                          </p:val>
                                        </p:tav>
                                      </p:tavLst>
                                    </p:anim>
                                    <p:anim calcmode="lin" valueType="num">
                                      <p:cBhvr>
                                        <p:cTn id="39" dur="400" accel="100000" fill="hold">
                                          <p:stCondLst>
                                            <p:cond delay="1600"/>
                                          </p:stCondLst>
                                        </p:cTn>
                                        <p:tgtEl>
                                          <p:spTgt spid="3379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152400" y="5410200"/>
            <a:ext cx="8839200" cy="1323439"/>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Неизвестный солдат. Он погиб, защищая свой рубеж, маленький клочок родной земли. Не сдался, не поднял руки, не побежал. Но не оставил потомкам своего имени. Сотни тысяч безымянных солдат остались лежать на полях сражений.</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2770" name="Picture 2" descr="http://www.pomnivoinu.ru/img/news/big/28_1334129885.jpg"/>
          <p:cNvPicPr>
            <a:picLocks noChangeAspect="1" noChangeArrowheads="1"/>
          </p:cNvPicPr>
          <p:nvPr/>
        </p:nvPicPr>
        <p:blipFill>
          <a:blip r:embed="rId4" cstate="print"/>
          <a:srcRect/>
          <a:stretch>
            <a:fillRect/>
          </a:stretch>
        </p:blipFill>
        <p:spPr bwMode="auto">
          <a:xfrm>
            <a:off x="304800" y="228600"/>
            <a:ext cx="4381500" cy="2628900"/>
          </a:xfrm>
          <a:prstGeom prst="rect">
            <a:avLst/>
          </a:prstGeom>
          <a:noFill/>
          <a:effectLst>
            <a:softEdge rad="317500"/>
          </a:effectLst>
        </p:spPr>
      </p:pic>
      <p:pic>
        <p:nvPicPr>
          <p:cNvPr id="32772" name="Picture 4" descr="http://www.stihi.ru/pics/2016/08/16/307.jpg"/>
          <p:cNvPicPr>
            <a:picLocks noChangeAspect="1" noChangeArrowheads="1"/>
          </p:cNvPicPr>
          <p:nvPr/>
        </p:nvPicPr>
        <p:blipFill>
          <a:blip r:embed="rId5" cstate="print"/>
          <a:srcRect/>
          <a:stretch>
            <a:fillRect/>
          </a:stretch>
        </p:blipFill>
        <p:spPr bwMode="auto">
          <a:xfrm>
            <a:off x="4800600" y="2717668"/>
            <a:ext cx="3927047" cy="2616332"/>
          </a:xfrm>
          <a:prstGeom prst="rect">
            <a:avLst/>
          </a:prstGeom>
          <a:noFill/>
          <a:effectLst>
            <a:softEdge rad="317500"/>
          </a:effectLst>
        </p:spPr>
      </p:pic>
      <p:pic>
        <p:nvPicPr>
          <p:cNvPr id="32776" name="Picture 8" descr="http://soldat.ru/data/images/grust_pechal_2.jpg"/>
          <p:cNvPicPr>
            <a:picLocks noChangeAspect="1" noChangeArrowheads="1"/>
          </p:cNvPicPr>
          <p:nvPr/>
        </p:nvPicPr>
        <p:blipFill>
          <a:blip r:embed="rId6" cstate="print"/>
          <a:srcRect/>
          <a:stretch>
            <a:fillRect/>
          </a:stretch>
        </p:blipFill>
        <p:spPr bwMode="auto">
          <a:xfrm>
            <a:off x="4953000" y="152400"/>
            <a:ext cx="3496003" cy="2503311"/>
          </a:xfrm>
          <a:prstGeom prst="rect">
            <a:avLst/>
          </a:prstGeom>
          <a:noFill/>
          <a:effectLst>
            <a:softEdge rad="317500"/>
          </a:effectLst>
        </p:spPr>
      </p:pic>
      <p:pic>
        <p:nvPicPr>
          <p:cNvPr id="32778" name="Picture 10" descr="http://soldat.ru/data/images/pamiatnik07_1.jpg"/>
          <p:cNvPicPr>
            <a:picLocks noChangeAspect="1" noChangeArrowheads="1"/>
          </p:cNvPicPr>
          <p:nvPr/>
        </p:nvPicPr>
        <p:blipFill>
          <a:blip r:embed="rId7" cstate="print"/>
          <a:srcRect/>
          <a:stretch>
            <a:fillRect/>
          </a:stretch>
        </p:blipFill>
        <p:spPr bwMode="auto">
          <a:xfrm>
            <a:off x="685800" y="2895600"/>
            <a:ext cx="3276600" cy="2514600"/>
          </a:xfrm>
          <a:prstGeom prst="rect">
            <a:avLst/>
          </a:prstGeom>
          <a:noFill/>
          <a:effectLst>
            <a:softEdge rad="3175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30" presetClass="entr" presetSubtype="0" fill="hold" nodeType="afterEffect">
                                  <p:stCondLst>
                                    <p:cond delay="0"/>
                                  </p:stCondLst>
                                  <p:childTnLst>
                                    <p:set>
                                      <p:cBhvr>
                                        <p:cTn id="15" dur="1" fill="hold">
                                          <p:stCondLst>
                                            <p:cond delay="0"/>
                                          </p:stCondLst>
                                        </p:cTn>
                                        <p:tgtEl>
                                          <p:spTgt spid="32770"/>
                                        </p:tgtEl>
                                        <p:attrNameLst>
                                          <p:attrName>style.visibility</p:attrName>
                                        </p:attrNameLst>
                                      </p:cBhvr>
                                      <p:to>
                                        <p:strVal val="visible"/>
                                      </p:to>
                                    </p:set>
                                    <p:animEffect transition="in" filter="fade">
                                      <p:cBhvr>
                                        <p:cTn id="16" dur="1600" decel="100000"/>
                                        <p:tgtEl>
                                          <p:spTgt spid="32770"/>
                                        </p:tgtEl>
                                      </p:cBhvr>
                                    </p:animEffect>
                                    <p:anim calcmode="lin" valueType="num">
                                      <p:cBhvr>
                                        <p:cTn id="17" dur="1600" decel="100000" fill="hold"/>
                                        <p:tgtEl>
                                          <p:spTgt spid="32770"/>
                                        </p:tgtEl>
                                        <p:attrNameLst>
                                          <p:attrName>style.rotation</p:attrName>
                                        </p:attrNameLst>
                                      </p:cBhvr>
                                      <p:tavLst>
                                        <p:tav tm="0">
                                          <p:val>
                                            <p:fltVal val="-90"/>
                                          </p:val>
                                        </p:tav>
                                        <p:tav tm="100000">
                                          <p:val>
                                            <p:fltVal val="0"/>
                                          </p:val>
                                        </p:tav>
                                      </p:tavLst>
                                    </p:anim>
                                    <p:anim calcmode="lin" valueType="num">
                                      <p:cBhvr>
                                        <p:cTn id="18" dur="1600" decel="100000" fill="hold"/>
                                        <p:tgtEl>
                                          <p:spTgt spid="32770"/>
                                        </p:tgtEl>
                                        <p:attrNameLst>
                                          <p:attrName>ppt_x</p:attrName>
                                        </p:attrNameLst>
                                      </p:cBhvr>
                                      <p:tavLst>
                                        <p:tav tm="0">
                                          <p:val>
                                            <p:strVal val="#ppt_x+0.4"/>
                                          </p:val>
                                        </p:tav>
                                        <p:tav tm="100000">
                                          <p:val>
                                            <p:strVal val="#ppt_x-0.05"/>
                                          </p:val>
                                        </p:tav>
                                      </p:tavLst>
                                    </p:anim>
                                    <p:anim calcmode="lin" valueType="num">
                                      <p:cBhvr>
                                        <p:cTn id="19" dur="1600" decel="100000" fill="hold"/>
                                        <p:tgtEl>
                                          <p:spTgt spid="32770"/>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2770"/>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2770"/>
                                        </p:tgtEl>
                                        <p:attrNameLst>
                                          <p:attrName>ppt_y</p:attrName>
                                        </p:attrNameLst>
                                      </p:cBhvr>
                                      <p:tavLst>
                                        <p:tav tm="0">
                                          <p:val>
                                            <p:strVal val="#ppt_y+0.1"/>
                                          </p:val>
                                        </p:tav>
                                        <p:tav tm="100000">
                                          <p:val>
                                            <p:strVal val="#ppt_y"/>
                                          </p:val>
                                        </p:tav>
                                      </p:tavLst>
                                    </p:anim>
                                  </p:childTnLst>
                                </p:cTn>
                              </p:par>
                            </p:childTnLst>
                          </p:cTn>
                        </p:par>
                        <p:par>
                          <p:cTn id="22" fill="hold">
                            <p:stCondLst>
                              <p:cond delay="4000"/>
                            </p:stCondLst>
                            <p:childTnLst>
                              <p:par>
                                <p:cTn id="23" presetID="30" presetClass="entr" presetSubtype="0" fill="hold" nodeType="afterEffect">
                                  <p:stCondLst>
                                    <p:cond delay="0"/>
                                  </p:stCondLst>
                                  <p:childTnLst>
                                    <p:set>
                                      <p:cBhvr>
                                        <p:cTn id="24" dur="1" fill="hold">
                                          <p:stCondLst>
                                            <p:cond delay="0"/>
                                          </p:stCondLst>
                                        </p:cTn>
                                        <p:tgtEl>
                                          <p:spTgt spid="32772"/>
                                        </p:tgtEl>
                                        <p:attrNameLst>
                                          <p:attrName>style.visibility</p:attrName>
                                        </p:attrNameLst>
                                      </p:cBhvr>
                                      <p:to>
                                        <p:strVal val="visible"/>
                                      </p:to>
                                    </p:set>
                                    <p:animEffect transition="in" filter="fade">
                                      <p:cBhvr>
                                        <p:cTn id="25" dur="1600" decel="100000"/>
                                        <p:tgtEl>
                                          <p:spTgt spid="32772"/>
                                        </p:tgtEl>
                                      </p:cBhvr>
                                    </p:animEffect>
                                    <p:anim calcmode="lin" valueType="num">
                                      <p:cBhvr>
                                        <p:cTn id="26" dur="1600" decel="100000" fill="hold"/>
                                        <p:tgtEl>
                                          <p:spTgt spid="32772"/>
                                        </p:tgtEl>
                                        <p:attrNameLst>
                                          <p:attrName>style.rotation</p:attrName>
                                        </p:attrNameLst>
                                      </p:cBhvr>
                                      <p:tavLst>
                                        <p:tav tm="0">
                                          <p:val>
                                            <p:fltVal val="-90"/>
                                          </p:val>
                                        </p:tav>
                                        <p:tav tm="100000">
                                          <p:val>
                                            <p:fltVal val="0"/>
                                          </p:val>
                                        </p:tav>
                                      </p:tavLst>
                                    </p:anim>
                                    <p:anim calcmode="lin" valueType="num">
                                      <p:cBhvr>
                                        <p:cTn id="27" dur="1600" decel="100000" fill="hold"/>
                                        <p:tgtEl>
                                          <p:spTgt spid="32772"/>
                                        </p:tgtEl>
                                        <p:attrNameLst>
                                          <p:attrName>ppt_x</p:attrName>
                                        </p:attrNameLst>
                                      </p:cBhvr>
                                      <p:tavLst>
                                        <p:tav tm="0">
                                          <p:val>
                                            <p:strVal val="#ppt_x+0.4"/>
                                          </p:val>
                                        </p:tav>
                                        <p:tav tm="100000">
                                          <p:val>
                                            <p:strVal val="#ppt_x-0.05"/>
                                          </p:val>
                                        </p:tav>
                                      </p:tavLst>
                                    </p:anim>
                                    <p:anim calcmode="lin" valueType="num">
                                      <p:cBhvr>
                                        <p:cTn id="28" dur="1600" decel="100000" fill="hold"/>
                                        <p:tgtEl>
                                          <p:spTgt spid="32772"/>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32772"/>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32772"/>
                                        </p:tgtEl>
                                        <p:attrNameLst>
                                          <p:attrName>ppt_y</p:attrName>
                                        </p:attrNameLst>
                                      </p:cBhvr>
                                      <p:tavLst>
                                        <p:tav tm="0">
                                          <p:val>
                                            <p:strVal val="#ppt_y+0.1"/>
                                          </p:val>
                                        </p:tav>
                                        <p:tav tm="100000">
                                          <p:val>
                                            <p:strVal val="#ppt_y"/>
                                          </p:val>
                                        </p:tav>
                                      </p:tavLst>
                                    </p:anim>
                                  </p:childTnLst>
                                </p:cTn>
                              </p:par>
                            </p:childTnLst>
                          </p:cTn>
                        </p:par>
                        <p:par>
                          <p:cTn id="31" fill="hold">
                            <p:stCondLst>
                              <p:cond delay="6000"/>
                            </p:stCondLst>
                            <p:childTnLst>
                              <p:par>
                                <p:cTn id="32" presetID="30" presetClass="entr" presetSubtype="0" fill="hold" nodeType="afterEffect">
                                  <p:stCondLst>
                                    <p:cond delay="0"/>
                                  </p:stCondLst>
                                  <p:childTnLst>
                                    <p:set>
                                      <p:cBhvr>
                                        <p:cTn id="33" dur="1" fill="hold">
                                          <p:stCondLst>
                                            <p:cond delay="0"/>
                                          </p:stCondLst>
                                        </p:cTn>
                                        <p:tgtEl>
                                          <p:spTgt spid="32778"/>
                                        </p:tgtEl>
                                        <p:attrNameLst>
                                          <p:attrName>style.visibility</p:attrName>
                                        </p:attrNameLst>
                                      </p:cBhvr>
                                      <p:to>
                                        <p:strVal val="visible"/>
                                      </p:to>
                                    </p:set>
                                    <p:animEffect transition="in" filter="fade">
                                      <p:cBhvr>
                                        <p:cTn id="34" dur="1600" decel="100000"/>
                                        <p:tgtEl>
                                          <p:spTgt spid="32778"/>
                                        </p:tgtEl>
                                      </p:cBhvr>
                                    </p:animEffect>
                                    <p:anim calcmode="lin" valueType="num">
                                      <p:cBhvr>
                                        <p:cTn id="35" dur="1600" decel="100000" fill="hold"/>
                                        <p:tgtEl>
                                          <p:spTgt spid="32778"/>
                                        </p:tgtEl>
                                        <p:attrNameLst>
                                          <p:attrName>style.rotation</p:attrName>
                                        </p:attrNameLst>
                                      </p:cBhvr>
                                      <p:tavLst>
                                        <p:tav tm="0">
                                          <p:val>
                                            <p:fltVal val="-90"/>
                                          </p:val>
                                        </p:tav>
                                        <p:tav tm="100000">
                                          <p:val>
                                            <p:fltVal val="0"/>
                                          </p:val>
                                        </p:tav>
                                      </p:tavLst>
                                    </p:anim>
                                    <p:anim calcmode="lin" valueType="num">
                                      <p:cBhvr>
                                        <p:cTn id="36" dur="1600" decel="100000" fill="hold"/>
                                        <p:tgtEl>
                                          <p:spTgt spid="32778"/>
                                        </p:tgtEl>
                                        <p:attrNameLst>
                                          <p:attrName>ppt_x</p:attrName>
                                        </p:attrNameLst>
                                      </p:cBhvr>
                                      <p:tavLst>
                                        <p:tav tm="0">
                                          <p:val>
                                            <p:strVal val="#ppt_x+0.4"/>
                                          </p:val>
                                        </p:tav>
                                        <p:tav tm="100000">
                                          <p:val>
                                            <p:strVal val="#ppt_x-0.05"/>
                                          </p:val>
                                        </p:tav>
                                      </p:tavLst>
                                    </p:anim>
                                    <p:anim calcmode="lin" valueType="num">
                                      <p:cBhvr>
                                        <p:cTn id="37" dur="1600" decel="100000" fill="hold"/>
                                        <p:tgtEl>
                                          <p:spTgt spid="32778"/>
                                        </p:tgtEl>
                                        <p:attrNameLst>
                                          <p:attrName>ppt_y</p:attrName>
                                        </p:attrNameLst>
                                      </p:cBhvr>
                                      <p:tavLst>
                                        <p:tav tm="0">
                                          <p:val>
                                            <p:strVal val="#ppt_y-0.4"/>
                                          </p:val>
                                        </p:tav>
                                        <p:tav tm="100000">
                                          <p:val>
                                            <p:strVal val="#ppt_y+0.1"/>
                                          </p:val>
                                        </p:tav>
                                      </p:tavLst>
                                    </p:anim>
                                    <p:anim calcmode="lin" valueType="num">
                                      <p:cBhvr>
                                        <p:cTn id="38" dur="400" accel="100000" fill="hold">
                                          <p:stCondLst>
                                            <p:cond delay="1600"/>
                                          </p:stCondLst>
                                        </p:cTn>
                                        <p:tgtEl>
                                          <p:spTgt spid="32778"/>
                                        </p:tgtEl>
                                        <p:attrNameLst>
                                          <p:attrName>ppt_x</p:attrName>
                                        </p:attrNameLst>
                                      </p:cBhvr>
                                      <p:tavLst>
                                        <p:tav tm="0">
                                          <p:val>
                                            <p:strVal val="#ppt_x-0.05"/>
                                          </p:val>
                                        </p:tav>
                                        <p:tav tm="100000">
                                          <p:val>
                                            <p:strVal val="#ppt_x"/>
                                          </p:val>
                                        </p:tav>
                                      </p:tavLst>
                                    </p:anim>
                                    <p:anim calcmode="lin" valueType="num">
                                      <p:cBhvr>
                                        <p:cTn id="39" dur="400" accel="100000" fill="hold">
                                          <p:stCondLst>
                                            <p:cond delay="1600"/>
                                          </p:stCondLst>
                                        </p:cTn>
                                        <p:tgtEl>
                                          <p:spTgt spid="32778"/>
                                        </p:tgtEl>
                                        <p:attrNameLst>
                                          <p:attrName>ppt_y</p:attrName>
                                        </p:attrNameLst>
                                      </p:cBhvr>
                                      <p:tavLst>
                                        <p:tav tm="0">
                                          <p:val>
                                            <p:strVal val="#ppt_y+0.1"/>
                                          </p:val>
                                        </p:tav>
                                        <p:tav tm="100000">
                                          <p:val>
                                            <p:strVal val="#ppt_y"/>
                                          </p:val>
                                        </p:tav>
                                      </p:tavLst>
                                    </p:anim>
                                  </p:childTnLst>
                                </p:cTn>
                              </p:par>
                            </p:childTnLst>
                          </p:cTn>
                        </p:par>
                        <p:par>
                          <p:cTn id="40" fill="hold">
                            <p:stCondLst>
                              <p:cond delay="8000"/>
                            </p:stCondLst>
                            <p:childTnLst>
                              <p:par>
                                <p:cTn id="41" presetID="30" presetClass="entr" presetSubtype="0" fill="hold" nodeType="afterEffect">
                                  <p:stCondLst>
                                    <p:cond delay="0"/>
                                  </p:stCondLst>
                                  <p:childTnLst>
                                    <p:set>
                                      <p:cBhvr>
                                        <p:cTn id="42" dur="1" fill="hold">
                                          <p:stCondLst>
                                            <p:cond delay="0"/>
                                          </p:stCondLst>
                                        </p:cTn>
                                        <p:tgtEl>
                                          <p:spTgt spid="32776"/>
                                        </p:tgtEl>
                                        <p:attrNameLst>
                                          <p:attrName>style.visibility</p:attrName>
                                        </p:attrNameLst>
                                      </p:cBhvr>
                                      <p:to>
                                        <p:strVal val="visible"/>
                                      </p:to>
                                    </p:set>
                                    <p:animEffect transition="in" filter="fade">
                                      <p:cBhvr>
                                        <p:cTn id="43" dur="1600" decel="100000"/>
                                        <p:tgtEl>
                                          <p:spTgt spid="32776"/>
                                        </p:tgtEl>
                                      </p:cBhvr>
                                    </p:animEffect>
                                    <p:anim calcmode="lin" valueType="num">
                                      <p:cBhvr>
                                        <p:cTn id="44" dur="1600" decel="100000" fill="hold"/>
                                        <p:tgtEl>
                                          <p:spTgt spid="32776"/>
                                        </p:tgtEl>
                                        <p:attrNameLst>
                                          <p:attrName>style.rotation</p:attrName>
                                        </p:attrNameLst>
                                      </p:cBhvr>
                                      <p:tavLst>
                                        <p:tav tm="0">
                                          <p:val>
                                            <p:fltVal val="-90"/>
                                          </p:val>
                                        </p:tav>
                                        <p:tav tm="100000">
                                          <p:val>
                                            <p:fltVal val="0"/>
                                          </p:val>
                                        </p:tav>
                                      </p:tavLst>
                                    </p:anim>
                                    <p:anim calcmode="lin" valueType="num">
                                      <p:cBhvr>
                                        <p:cTn id="45" dur="1600" decel="100000" fill="hold"/>
                                        <p:tgtEl>
                                          <p:spTgt spid="32776"/>
                                        </p:tgtEl>
                                        <p:attrNameLst>
                                          <p:attrName>ppt_x</p:attrName>
                                        </p:attrNameLst>
                                      </p:cBhvr>
                                      <p:tavLst>
                                        <p:tav tm="0">
                                          <p:val>
                                            <p:strVal val="#ppt_x+0.4"/>
                                          </p:val>
                                        </p:tav>
                                        <p:tav tm="100000">
                                          <p:val>
                                            <p:strVal val="#ppt_x-0.05"/>
                                          </p:val>
                                        </p:tav>
                                      </p:tavLst>
                                    </p:anim>
                                    <p:anim calcmode="lin" valueType="num">
                                      <p:cBhvr>
                                        <p:cTn id="46" dur="1600" decel="100000" fill="hold"/>
                                        <p:tgtEl>
                                          <p:spTgt spid="32776"/>
                                        </p:tgtEl>
                                        <p:attrNameLst>
                                          <p:attrName>ppt_y</p:attrName>
                                        </p:attrNameLst>
                                      </p:cBhvr>
                                      <p:tavLst>
                                        <p:tav tm="0">
                                          <p:val>
                                            <p:strVal val="#ppt_y-0.4"/>
                                          </p:val>
                                        </p:tav>
                                        <p:tav tm="100000">
                                          <p:val>
                                            <p:strVal val="#ppt_y+0.1"/>
                                          </p:val>
                                        </p:tav>
                                      </p:tavLst>
                                    </p:anim>
                                    <p:anim calcmode="lin" valueType="num">
                                      <p:cBhvr>
                                        <p:cTn id="47" dur="400" accel="100000" fill="hold">
                                          <p:stCondLst>
                                            <p:cond delay="1600"/>
                                          </p:stCondLst>
                                        </p:cTn>
                                        <p:tgtEl>
                                          <p:spTgt spid="32776"/>
                                        </p:tgtEl>
                                        <p:attrNameLst>
                                          <p:attrName>ppt_x</p:attrName>
                                        </p:attrNameLst>
                                      </p:cBhvr>
                                      <p:tavLst>
                                        <p:tav tm="0">
                                          <p:val>
                                            <p:strVal val="#ppt_x-0.05"/>
                                          </p:val>
                                        </p:tav>
                                        <p:tav tm="100000">
                                          <p:val>
                                            <p:strVal val="#ppt_x"/>
                                          </p:val>
                                        </p:tav>
                                      </p:tavLst>
                                    </p:anim>
                                    <p:anim calcmode="lin" valueType="num">
                                      <p:cBhvr>
                                        <p:cTn id="48" dur="400" accel="100000" fill="hold">
                                          <p:stCondLst>
                                            <p:cond delay="1600"/>
                                          </p:stCondLst>
                                        </p:cTn>
                                        <p:tgtEl>
                                          <p:spTgt spid="3277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152400" y="5105400"/>
            <a:ext cx="8839200" cy="1631216"/>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Многие погибшие стали неизвестными солдатами. Они навечно остались лежать в Братских могилах.</a:t>
            </a:r>
          </a:p>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Братские могилы… Сколько их? Много! Они в поле, в лесу, в маленьких хуторах и в больших населенных пунктах. Впоследствии на месте некоторых захоронений появились скромные обелиски.</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752" name="AutoShape 8" descr="http://uamuseum.com/userpics/1172-3-Bratskaya-mogila-v-s_-Prelestno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54" name="AutoShape 10" descr="http://uamuseum.com/userpics/1172-3-Bratskaya-mogila-v-s_-Prelestno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758" name="Picture 14" descr="http://photoshare.ru/data/57/57249/1/4mqe6d-xkt.jpg?1"/>
          <p:cNvPicPr>
            <a:picLocks noChangeAspect="1" noChangeArrowheads="1"/>
          </p:cNvPicPr>
          <p:nvPr/>
        </p:nvPicPr>
        <p:blipFill>
          <a:blip r:embed="rId4" cstate="print"/>
          <a:srcRect/>
          <a:stretch>
            <a:fillRect/>
          </a:stretch>
        </p:blipFill>
        <p:spPr bwMode="auto">
          <a:xfrm>
            <a:off x="4724400" y="2438400"/>
            <a:ext cx="3657600" cy="2743200"/>
          </a:xfrm>
          <a:prstGeom prst="rect">
            <a:avLst/>
          </a:prstGeom>
          <a:noFill/>
          <a:effectLst>
            <a:softEdge rad="317500"/>
          </a:effectLst>
        </p:spPr>
      </p:pic>
      <p:pic>
        <p:nvPicPr>
          <p:cNvPr id="31760" name="Picture 16" descr="https://im0-tub-ru.yandex.net/i?id=6f676c03c3d0e8a63655f3ca81a916e3&amp;n=33&amp;h=215&amp;w=287"/>
          <p:cNvPicPr>
            <a:picLocks noChangeAspect="1" noChangeArrowheads="1"/>
          </p:cNvPicPr>
          <p:nvPr/>
        </p:nvPicPr>
        <p:blipFill>
          <a:blip r:embed="rId5" cstate="print"/>
          <a:srcRect/>
          <a:stretch>
            <a:fillRect/>
          </a:stretch>
        </p:blipFill>
        <p:spPr bwMode="auto">
          <a:xfrm>
            <a:off x="5105400" y="381000"/>
            <a:ext cx="3505200" cy="2047876"/>
          </a:xfrm>
          <a:prstGeom prst="rect">
            <a:avLst/>
          </a:prstGeom>
          <a:noFill/>
          <a:effectLst>
            <a:softEdge rad="317500"/>
          </a:effectLst>
        </p:spPr>
      </p:pic>
      <p:pic>
        <p:nvPicPr>
          <p:cNvPr id="31762" name="Picture 18" descr="http://maxpark.com/static/u/article_image/12/05/09/tmpOqFwlk.jpeg"/>
          <p:cNvPicPr>
            <a:picLocks noChangeAspect="1" noChangeArrowheads="1"/>
          </p:cNvPicPr>
          <p:nvPr/>
        </p:nvPicPr>
        <p:blipFill>
          <a:blip r:embed="rId6" cstate="print"/>
          <a:srcRect/>
          <a:stretch>
            <a:fillRect/>
          </a:stretch>
        </p:blipFill>
        <p:spPr bwMode="auto">
          <a:xfrm>
            <a:off x="533400" y="2362200"/>
            <a:ext cx="3657600" cy="2743201"/>
          </a:xfrm>
          <a:prstGeom prst="rect">
            <a:avLst/>
          </a:prstGeom>
          <a:noFill/>
          <a:effectLst>
            <a:softEdge rad="317500"/>
          </a:effectLst>
        </p:spPr>
      </p:pic>
      <p:pic>
        <p:nvPicPr>
          <p:cNvPr id="31764" name="Picture 20" descr="http://xn--b1afa8admefdd2c.xn--p1ai/izdat/book07/18/018.jpg"/>
          <p:cNvPicPr>
            <a:picLocks noChangeAspect="1" noChangeArrowheads="1"/>
          </p:cNvPicPr>
          <p:nvPr/>
        </p:nvPicPr>
        <p:blipFill>
          <a:blip r:embed="rId7" cstate="print"/>
          <a:srcRect t="-9574" b="29787"/>
          <a:stretch>
            <a:fillRect/>
          </a:stretch>
        </p:blipFill>
        <p:spPr bwMode="auto">
          <a:xfrm>
            <a:off x="685800" y="0"/>
            <a:ext cx="4075386" cy="2514600"/>
          </a:xfrm>
          <a:prstGeom prst="rect">
            <a:avLst/>
          </a:prstGeom>
          <a:noFill/>
          <a:effectLst>
            <a:softEdge rad="3175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30" presetClass="entr" presetSubtype="0" fill="hold" nodeType="afterEffect">
                                  <p:stCondLst>
                                    <p:cond delay="0"/>
                                  </p:stCondLst>
                                  <p:childTnLst>
                                    <p:set>
                                      <p:cBhvr>
                                        <p:cTn id="15" dur="1" fill="hold">
                                          <p:stCondLst>
                                            <p:cond delay="0"/>
                                          </p:stCondLst>
                                        </p:cTn>
                                        <p:tgtEl>
                                          <p:spTgt spid="31764"/>
                                        </p:tgtEl>
                                        <p:attrNameLst>
                                          <p:attrName>style.visibility</p:attrName>
                                        </p:attrNameLst>
                                      </p:cBhvr>
                                      <p:to>
                                        <p:strVal val="visible"/>
                                      </p:to>
                                    </p:set>
                                    <p:animEffect transition="in" filter="fade">
                                      <p:cBhvr>
                                        <p:cTn id="16" dur="1600" decel="100000"/>
                                        <p:tgtEl>
                                          <p:spTgt spid="31764"/>
                                        </p:tgtEl>
                                      </p:cBhvr>
                                    </p:animEffect>
                                    <p:anim calcmode="lin" valueType="num">
                                      <p:cBhvr>
                                        <p:cTn id="17" dur="1600" decel="100000" fill="hold"/>
                                        <p:tgtEl>
                                          <p:spTgt spid="31764"/>
                                        </p:tgtEl>
                                        <p:attrNameLst>
                                          <p:attrName>style.rotation</p:attrName>
                                        </p:attrNameLst>
                                      </p:cBhvr>
                                      <p:tavLst>
                                        <p:tav tm="0">
                                          <p:val>
                                            <p:fltVal val="-90"/>
                                          </p:val>
                                        </p:tav>
                                        <p:tav tm="100000">
                                          <p:val>
                                            <p:fltVal val="0"/>
                                          </p:val>
                                        </p:tav>
                                      </p:tavLst>
                                    </p:anim>
                                    <p:anim calcmode="lin" valueType="num">
                                      <p:cBhvr>
                                        <p:cTn id="18" dur="1600" decel="100000" fill="hold"/>
                                        <p:tgtEl>
                                          <p:spTgt spid="31764"/>
                                        </p:tgtEl>
                                        <p:attrNameLst>
                                          <p:attrName>ppt_x</p:attrName>
                                        </p:attrNameLst>
                                      </p:cBhvr>
                                      <p:tavLst>
                                        <p:tav tm="0">
                                          <p:val>
                                            <p:strVal val="#ppt_x+0.4"/>
                                          </p:val>
                                        </p:tav>
                                        <p:tav tm="100000">
                                          <p:val>
                                            <p:strVal val="#ppt_x-0.05"/>
                                          </p:val>
                                        </p:tav>
                                      </p:tavLst>
                                    </p:anim>
                                    <p:anim calcmode="lin" valueType="num">
                                      <p:cBhvr>
                                        <p:cTn id="19" dur="1600" decel="100000" fill="hold"/>
                                        <p:tgtEl>
                                          <p:spTgt spid="31764"/>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1764"/>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1764"/>
                                        </p:tgtEl>
                                        <p:attrNameLst>
                                          <p:attrName>ppt_y</p:attrName>
                                        </p:attrNameLst>
                                      </p:cBhvr>
                                      <p:tavLst>
                                        <p:tav tm="0">
                                          <p:val>
                                            <p:strVal val="#ppt_y+0.1"/>
                                          </p:val>
                                        </p:tav>
                                        <p:tav tm="100000">
                                          <p:val>
                                            <p:strVal val="#ppt_y"/>
                                          </p:val>
                                        </p:tav>
                                      </p:tavLst>
                                    </p:anim>
                                  </p:childTnLst>
                                </p:cTn>
                              </p:par>
                            </p:childTnLst>
                          </p:cTn>
                        </p:par>
                        <p:par>
                          <p:cTn id="22" fill="hold">
                            <p:stCondLst>
                              <p:cond delay="4000"/>
                            </p:stCondLst>
                            <p:childTnLst>
                              <p:par>
                                <p:cTn id="23" presetID="30" presetClass="entr" presetSubtype="0" fill="hold" nodeType="afterEffect">
                                  <p:stCondLst>
                                    <p:cond delay="0"/>
                                  </p:stCondLst>
                                  <p:childTnLst>
                                    <p:set>
                                      <p:cBhvr>
                                        <p:cTn id="24" dur="1" fill="hold">
                                          <p:stCondLst>
                                            <p:cond delay="0"/>
                                          </p:stCondLst>
                                        </p:cTn>
                                        <p:tgtEl>
                                          <p:spTgt spid="31758"/>
                                        </p:tgtEl>
                                        <p:attrNameLst>
                                          <p:attrName>style.visibility</p:attrName>
                                        </p:attrNameLst>
                                      </p:cBhvr>
                                      <p:to>
                                        <p:strVal val="visible"/>
                                      </p:to>
                                    </p:set>
                                    <p:animEffect transition="in" filter="fade">
                                      <p:cBhvr>
                                        <p:cTn id="25" dur="1600" decel="100000"/>
                                        <p:tgtEl>
                                          <p:spTgt spid="31758"/>
                                        </p:tgtEl>
                                      </p:cBhvr>
                                    </p:animEffect>
                                    <p:anim calcmode="lin" valueType="num">
                                      <p:cBhvr>
                                        <p:cTn id="26" dur="1600" decel="100000" fill="hold"/>
                                        <p:tgtEl>
                                          <p:spTgt spid="31758"/>
                                        </p:tgtEl>
                                        <p:attrNameLst>
                                          <p:attrName>style.rotation</p:attrName>
                                        </p:attrNameLst>
                                      </p:cBhvr>
                                      <p:tavLst>
                                        <p:tav tm="0">
                                          <p:val>
                                            <p:fltVal val="-90"/>
                                          </p:val>
                                        </p:tav>
                                        <p:tav tm="100000">
                                          <p:val>
                                            <p:fltVal val="0"/>
                                          </p:val>
                                        </p:tav>
                                      </p:tavLst>
                                    </p:anim>
                                    <p:anim calcmode="lin" valueType="num">
                                      <p:cBhvr>
                                        <p:cTn id="27" dur="1600" decel="100000" fill="hold"/>
                                        <p:tgtEl>
                                          <p:spTgt spid="31758"/>
                                        </p:tgtEl>
                                        <p:attrNameLst>
                                          <p:attrName>ppt_x</p:attrName>
                                        </p:attrNameLst>
                                      </p:cBhvr>
                                      <p:tavLst>
                                        <p:tav tm="0">
                                          <p:val>
                                            <p:strVal val="#ppt_x+0.4"/>
                                          </p:val>
                                        </p:tav>
                                        <p:tav tm="100000">
                                          <p:val>
                                            <p:strVal val="#ppt_x-0.05"/>
                                          </p:val>
                                        </p:tav>
                                      </p:tavLst>
                                    </p:anim>
                                    <p:anim calcmode="lin" valueType="num">
                                      <p:cBhvr>
                                        <p:cTn id="28" dur="1600" decel="100000" fill="hold"/>
                                        <p:tgtEl>
                                          <p:spTgt spid="31758"/>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31758"/>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31758"/>
                                        </p:tgtEl>
                                        <p:attrNameLst>
                                          <p:attrName>ppt_y</p:attrName>
                                        </p:attrNameLst>
                                      </p:cBhvr>
                                      <p:tavLst>
                                        <p:tav tm="0">
                                          <p:val>
                                            <p:strVal val="#ppt_y+0.1"/>
                                          </p:val>
                                        </p:tav>
                                        <p:tav tm="100000">
                                          <p:val>
                                            <p:strVal val="#ppt_y"/>
                                          </p:val>
                                        </p:tav>
                                      </p:tavLst>
                                    </p:anim>
                                  </p:childTnLst>
                                </p:cTn>
                              </p:par>
                            </p:childTnLst>
                          </p:cTn>
                        </p:par>
                        <p:par>
                          <p:cTn id="31" fill="hold">
                            <p:stCondLst>
                              <p:cond delay="6000"/>
                            </p:stCondLst>
                            <p:childTnLst>
                              <p:par>
                                <p:cTn id="32" presetID="30" presetClass="entr" presetSubtype="0" fill="hold" nodeType="afterEffect">
                                  <p:stCondLst>
                                    <p:cond delay="0"/>
                                  </p:stCondLst>
                                  <p:childTnLst>
                                    <p:set>
                                      <p:cBhvr>
                                        <p:cTn id="33" dur="1" fill="hold">
                                          <p:stCondLst>
                                            <p:cond delay="0"/>
                                          </p:stCondLst>
                                        </p:cTn>
                                        <p:tgtEl>
                                          <p:spTgt spid="31760"/>
                                        </p:tgtEl>
                                        <p:attrNameLst>
                                          <p:attrName>style.visibility</p:attrName>
                                        </p:attrNameLst>
                                      </p:cBhvr>
                                      <p:to>
                                        <p:strVal val="visible"/>
                                      </p:to>
                                    </p:set>
                                    <p:animEffect transition="in" filter="fade">
                                      <p:cBhvr>
                                        <p:cTn id="34" dur="1600" decel="100000"/>
                                        <p:tgtEl>
                                          <p:spTgt spid="31760"/>
                                        </p:tgtEl>
                                      </p:cBhvr>
                                    </p:animEffect>
                                    <p:anim calcmode="lin" valueType="num">
                                      <p:cBhvr>
                                        <p:cTn id="35" dur="1600" decel="100000" fill="hold"/>
                                        <p:tgtEl>
                                          <p:spTgt spid="31760"/>
                                        </p:tgtEl>
                                        <p:attrNameLst>
                                          <p:attrName>style.rotation</p:attrName>
                                        </p:attrNameLst>
                                      </p:cBhvr>
                                      <p:tavLst>
                                        <p:tav tm="0">
                                          <p:val>
                                            <p:fltVal val="-90"/>
                                          </p:val>
                                        </p:tav>
                                        <p:tav tm="100000">
                                          <p:val>
                                            <p:fltVal val="0"/>
                                          </p:val>
                                        </p:tav>
                                      </p:tavLst>
                                    </p:anim>
                                    <p:anim calcmode="lin" valueType="num">
                                      <p:cBhvr>
                                        <p:cTn id="36" dur="1600" decel="100000" fill="hold"/>
                                        <p:tgtEl>
                                          <p:spTgt spid="31760"/>
                                        </p:tgtEl>
                                        <p:attrNameLst>
                                          <p:attrName>ppt_x</p:attrName>
                                        </p:attrNameLst>
                                      </p:cBhvr>
                                      <p:tavLst>
                                        <p:tav tm="0">
                                          <p:val>
                                            <p:strVal val="#ppt_x+0.4"/>
                                          </p:val>
                                        </p:tav>
                                        <p:tav tm="100000">
                                          <p:val>
                                            <p:strVal val="#ppt_x-0.05"/>
                                          </p:val>
                                        </p:tav>
                                      </p:tavLst>
                                    </p:anim>
                                    <p:anim calcmode="lin" valueType="num">
                                      <p:cBhvr>
                                        <p:cTn id="37" dur="1600" decel="100000" fill="hold"/>
                                        <p:tgtEl>
                                          <p:spTgt spid="31760"/>
                                        </p:tgtEl>
                                        <p:attrNameLst>
                                          <p:attrName>ppt_y</p:attrName>
                                        </p:attrNameLst>
                                      </p:cBhvr>
                                      <p:tavLst>
                                        <p:tav tm="0">
                                          <p:val>
                                            <p:strVal val="#ppt_y-0.4"/>
                                          </p:val>
                                        </p:tav>
                                        <p:tav tm="100000">
                                          <p:val>
                                            <p:strVal val="#ppt_y+0.1"/>
                                          </p:val>
                                        </p:tav>
                                      </p:tavLst>
                                    </p:anim>
                                    <p:anim calcmode="lin" valueType="num">
                                      <p:cBhvr>
                                        <p:cTn id="38" dur="400" accel="100000" fill="hold">
                                          <p:stCondLst>
                                            <p:cond delay="1600"/>
                                          </p:stCondLst>
                                        </p:cTn>
                                        <p:tgtEl>
                                          <p:spTgt spid="31760"/>
                                        </p:tgtEl>
                                        <p:attrNameLst>
                                          <p:attrName>ppt_x</p:attrName>
                                        </p:attrNameLst>
                                      </p:cBhvr>
                                      <p:tavLst>
                                        <p:tav tm="0">
                                          <p:val>
                                            <p:strVal val="#ppt_x-0.05"/>
                                          </p:val>
                                        </p:tav>
                                        <p:tav tm="100000">
                                          <p:val>
                                            <p:strVal val="#ppt_x"/>
                                          </p:val>
                                        </p:tav>
                                      </p:tavLst>
                                    </p:anim>
                                    <p:anim calcmode="lin" valueType="num">
                                      <p:cBhvr>
                                        <p:cTn id="39" dur="400" accel="100000" fill="hold">
                                          <p:stCondLst>
                                            <p:cond delay="1600"/>
                                          </p:stCondLst>
                                        </p:cTn>
                                        <p:tgtEl>
                                          <p:spTgt spid="31760"/>
                                        </p:tgtEl>
                                        <p:attrNameLst>
                                          <p:attrName>ppt_y</p:attrName>
                                        </p:attrNameLst>
                                      </p:cBhvr>
                                      <p:tavLst>
                                        <p:tav tm="0">
                                          <p:val>
                                            <p:strVal val="#ppt_y+0.1"/>
                                          </p:val>
                                        </p:tav>
                                        <p:tav tm="100000">
                                          <p:val>
                                            <p:strVal val="#ppt_y"/>
                                          </p:val>
                                        </p:tav>
                                      </p:tavLst>
                                    </p:anim>
                                  </p:childTnLst>
                                </p:cTn>
                              </p:par>
                            </p:childTnLst>
                          </p:cTn>
                        </p:par>
                        <p:par>
                          <p:cTn id="40" fill="hold">
                            <p:stCondLst>
                              <p:cond delay="8000"/>
                            </p:stCondLst>
                            <p:childTnLst>
                              <p:par>
                                <p:cTn id="41" presetID="30" presetClass="entr" presetSubtype="0" fill="hold" nodeType="afterEffect">
                                  <p:stCondLst>
                                    <p:cond delay="0"/>
                                  </p:stCondLst>
                                  <p:childTnLst>
                                    <p:set>
                                      <p:cBhvr>
                                        <p:cTn id="42" dur="1" fill="hold">
                                          <p:stCondLst>
                                            <p:cond delay="0"/>
                                          </p:stCondLst>
                                        </p:cTn>
                                        <p:tgtEl>
                                          <p:spTgt spid="31762"/>
                                        </p:tgtEl>
                                        <p:attrNameLst>
                                          <p:attrName>style.visibility</p:attrName>
                                        </p:attrNameLst>
                                      </p:cBhvr>
                                      <p:to>
                                        <p:strVal val="visible"/>
                                      </p:to>
                                    </p:set>
                                    <p:animEffect transition="in" filter="fade">
                                      <p:cBhvr>
                                        <p:cTn id="43" dur="1600" decel="100000"/>
                                        <p:tgtEl>
                                          <p:spTgt spid="31762"/>
                                        </p:tgtEl>
                                      </p:cBhvr>
                                    </p:animEffect>
                                    <p:anim calcmode="lin" valueType="num">
                                      <p:cBhvr>
                                        <p:cTn id="44" dur="1600" decel="100000" fill="hold"/>
                                        <p:tgtEl>
                                          <p:spTgt spid="31762"/>
                                        </p:tgtEl>
                                        <p:attrNameLst>
                                          <p:attrName>style.rotation</p:attrName>
                                        </p:attrNameLst>
                                      </p:cBhvr>
                                      <p:tavLst>
                                        <p:tav tm="0">
                                          <p:val>
                                            <p:fltVal val="-90"/>
                                          </p:val>
                                        </p:tav>
                                        <p:tav tm="100000">
                                          <p:val>
                                            <p:fltVal val="0"/>
                                          </p:val>
                                        </p:tav>
                                      </p:tavLst>
                                    </p:anim>
                                    <p:anim calcmode="lin" valueType="num">
                                      <p:cBhvr>
                                        <p:cTn id="45" dur="1600" decel="100000" fill="hold"/>
                                        <p:tgtEl>
                                          <p:spTgt spid="31762"/>
                                        </p:tgtEl>
                                        <p:attrNameLst>
                                          <p:attrName>ppt_x</p:attrName>
                                        </p:attrNameLst>
                                      </p:cBhvr>
                                      <p:tavLst>
                                        <p:tav tm="0">
                                          <p:val>
                                            <p:strVal val="#ppt_x+0.4"/>
                                          </p:val>
                                        </p:tav>
                                        <p:tav tm="100000">
                                          <p:val>
                                            <p:strVal val="#ppt_x-0.05"/>
                                          </p:val>
                                        </p:tav>
                                      </p:tavLst>
                                    </p:anim>
                                    <p:anim calcmode="lin" valueType="num">
                                      <p:cBhvr>
                                        <p:cTn id="46" dur="1600" decel="100000" fill="hold"/>
                                        <p:tgtEl>
                                          <p:spTgt spid="31762"/>
                                        </p:tgtEl>
                                        <p:attrNameLst>
                                          <p:attrName>ppt_y</p:attrName>
                                        </p:attrNameLst>
                                      </p:cBhvr>
                                      <p:tavLst>
                                        <p:tav tm="0">
                                          <p:val>
                                            <p:strVal val="#ppt_y-0.4"/>
                                          </p:val>
                                        </p:tav>
                                        <p:tav tm="100000">
                                          <p:val>
                                            <p:strVal val="#ppt_y+0.1"/>
                                          </p:val>
                                        </p:tav>
                                      </p:tavLst>
                                    </p:anim>
                                    <p:anim calcmode="lin" valueType="num">
                                      <p:cBhvr>
                                        <p:cTn id="47" dur="400" accel="100000" fill="hold">
                                          <p:stCondLst>
                                            <p:cond delay="1600"/>
                                          </p:stCondLst>
                                        </p:cTn>
                                        <p:tgtEl>
                                          <p:spTgt spid="31762"/>
                                        </p:tgtEl>
                                        <p:attrNameLst>
                                          <p:attrName>ppt_x</p:attrName>
                                        </p:attrNameLst>
                                      </p:cBhvr>
                                      <p:tavLst>
                                        <p:tav tm="0">
                                          <p:val>
                                            <p:strVal val="#ppt_x-0.05"/>
                                          </p:val>
                                        </p:tav>
                                        <p:tav tm="100000">
                                          <p:val>
                                            <p:strVal val="#ppt_x"/>
                                          </p:val>
                                        </p:tav>
                                      </p:tavLst>
                                    </p:anim>
                                    <p:anim calcmode="lin" valueType="num">
                                      <p:cBhvr>
                                        <p:cTn id="48" dur="400" accel="100000" fill="hold">
                                          <p:stCondLst>
                                            <p:cond delay="1600"/>
                                          </p:stCondLst>
                                        </p:cTn>
                                        <p:tgtEl>
                                          <p:spTgt spid="3176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mp4">
            <a:hlinkClick r:id="" action="ppaction://media"/>
          </p:cNvPr>
          <p:cNvPicPr>
            <a:picLocks noRot="1" noChangeAspect="1"/>
          </p:cNvPicPr>
          <p:nvPr>
            <a:videoFile r:link="rId1"/>
          </p:nvPr>
        </p:nvPicPr>
        <p:blipFill>
          <a:blip r:embed="rId4"/>
          <a:stretch>
            <a:fillRect/>
          </a:stretch>
        </p:blipFill>
        <p:spPr>
          <a:xfrm>
            <a:off x="0" y="0"/>
            <a:ext cx="9144000" cy="6858000"/>
          </a:xfrm>
          <a:prstGeom prst="rect">
            <a:avLst/>
          </a:prstGeom>
        </p:spPr>
      </p:pic>
    </p:spTree>
  </p:cSld>
  <p:clrMapOvr>
    <a:masterClrMapping/>
  </p:clrMapOvr>
  <p:transition spd="slow">
    <p:wedge/>
    <p:sndAc>
      <p:stSnd>
        <p:snd r:embed="rId3"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sp>
        <p:nvSpPr>
          <p:cNvPr id="3" name="Прямоугольник 2"/>
          <p:cNvSpPr/>
          <p:nvPr/>
        </p:nvSpPr>
        <p:spPr>
          <a:xfrm>
            <a:off x="4267200" y="990600"/>
            <a:ext cx="5410200" cy="5324535"/>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 братских могилах не ставят крестов</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 вдовы на них на рыдают,</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 ним кто-то приносит букеты цветов</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 вечный огонь зажигают.</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Здесь раньше вставала земля на дыбы,</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 нынче — гранитные плиты.</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Здесь нет ни одной персональной судьбы</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Все судьбы в единую слиты.</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 в вечном огне виден вспыхнувший танк,</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Горящие русские хаты,</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Горящий Смоленск и горящий рейхстаг,</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Горящее сердце солдата.</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 братских могилах нет плачущих вдов,</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Сюда ходят люди покрепче.</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 братских могилах не ставят крестов,</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Но разве от этого легче? </a:t>
            </a:r>
          </a:p>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В.С.Высоцкий</a:t>
            </a:r>
            <a:r>
              <a:rPr lang="ru-RU" i="1" dirty="0" smtClean="0"/>
              <a:t>    </a:t>
            </a:r>
            <a:endParaRPr lang="ru-RU" i="1" dirty="0"/>
          </a:p>
        </p:txBody>
      </p:sp>
      <p:pic>
        <p:nvPicPr>
          <p:cNvPr id="1026" name="Picture 2" descr="http://photo.foto-planeta.com/view/4/8/2/0/naumovka-482024.jpg"/>
          <p:cNvPicPr>
            <a:picLocks noChangeAspect="1" noChangeArrowheads="1"/>
          </p:cNvPicPr>
          <p:nvPr/>
        </p:nvPicPr>
        <p:blipFill>
          <a:blip r:embed="rId5" cstate="print"/>
          <a:srcRect r="26588"/>
          <a:stretch>
            <a:fillRect/>
          </a:stretch>
        </p:blipFill>
        <p:spPr bwMode="auto">
          <a:xfrm>
            <a:off x="0" y="609600"/>
            <a:ext cx="4300049" cy="5257799"/>
          </a:xfrm>
          <a:prstGeom prst="rect">
            <a:avLst/>
          </a:prstGeom>
          <a:noFill/>
          <a:effectLst>
            <a:softEdge rad="635000"/>
          </a:effectLst>
        </p:spPr>
      </p:pic>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3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600" decel="100000"/>
                                        <p:tgtEl>
                                          <p:spTgt spid="1026"/>
                                        </p:tgtEl>
                                      </p:cBhvr>
                                    </p:animEffect>
                                    <p:anim calcmode="lin" valueType="num">
                                      <p:cBhvr>
                                        <p:cTn id="17" dur="1600" decel="100000" fill="hold"/>
                                        <p:tgtEl>
                                          <p:spTgt spid="1026"/>
                                        </p:tgtEl>
                                        <p:attrNameLst>
                                          <p:attrName>style.rotation</p:attrName>
                                        </p:attrNameLst>
                                      </p:cBhvr>
                                      <p:tavLst>
                                        <p:tav tm="0">
                                          <p:val>
                                            <p:fltVal val="-90"/>
                                          </p:val>
                                        </p:tav>
                                        <p:tav tm="100000">
                                          <p:val>
                                            <p:fltVal val="0"/>
                                          </p:val>
                                        </p:tav>
                                      </p:tavLst>
                                    </p:anim>
                                    <p:anim calcmode="lin" valueType="num">
                                      <p:cBhvr>
                                        <p:cTn id="18" dur="1600" decel="100000" fill="hold"/>
                                        <p:tgtEl>
                                          <p:spTgt spid="1026"/>
                                        </p:tgtEl>
                                        <p:attrNameLst>
                                          <p:attrName>ppt_x</p:attrName>
                                        </p:attrNameLst>
                                      </p:cBhvr>
                                      <p:tavLst>
                                        <p:tav tm="0">
                                          <p:val>
                                            <p:strVal val="#ppt_x+0.4"/>
                                          </p:val>
                                        </p:tav>
                                        <p:tav tm="100000">
                                          <p:val>
                                            <p:strVal val="#ppt_x-0.05"/>
                                          </p:val>
                                        </p:tav>
                                      </p:tavLst>
                                    </p:anim>
                                    <p:anim calcmode="lin" valueType="num">
                                      <p:cBhvr>
                                        <p:cTn id="19" dur="1600" decel="100000" fill="hold"/>
                                        <p:tgtEl>
                                          <p:spTgt spid="1026"/>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1026"/>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sp>
        <p:nvSpPr>
          <p:cNvPr id="3" name="Прямоугольник 2"/>
          <p:cNvSpPr/>
          <p:nvPr/>
        </p:nvSpPr>
        <p:spPr>
          <a:xfrm>
            <a:off x="0" y="4272677"/>
            <a:ext cx="8991600" cy="2585323"/>
          </a:xfrm>
          <a:prstGeom prst="rect">
            <a:avLst/>
          </a:prstGeom>
        </p:spPr>
        <p:txBody>
          <a:bodyPr wrap="square">
            <a:sp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 проспекту Мира, на территории старого кладбища находится мемориал славы. Слева перед входом в аллею, на прямоугольной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стелле</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установлен накладной орден Великой отечественно войны и даты 1941-45 гг. В глубине площадки, выложенной крупными квадратными плитами, на фоне беломраморных пилонов, на высоком постаменте установлены фигуры Матери-Родины, возлагающей венок, и воина, застывшего в минуте молчания.</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 бокам на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стеллах</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надписи «Никто не забыт. Ничто не забыто». У подножия памятника на тёмно-серой гранитной плите — бронзовая звезда с негасимым огнём вечной славы погибшим героям.</a:t>
            </a:r>
          </a:p>
        </p:txBody>
      </p:sp>
      <p:pic>
        <p:nvPicPr>
          <p:cNvPr id="5" name="Picture 6" descr="http://k1news.ru/upload/iblock/9fe/9fee607b9cb899f1376fb33489042777.JPG"/>
          <p:cNvPicPr>
            <a:picLocks noChangeAspect="1" noChangeArrowheads="1"/>
          </p:cNvPicPr>
          <p:nvPr/>
        </p:nvPicPr>
        <p:blipFill>
          <a:blip r:embed="rId5" cstate="print"/>
          <a:srcRect/>
          <a:stretch>
            <a:fillRect/>
          </a:stretch>
        </p:blipFill>
        <p:spPr bwMode="auto">
          <a:xfrm>
            <a:off x="5257800" y="609600"/>
            <a:ext cx="3784598" cy="3657600"/>
          </a:xfrm>
          <a:prstGeom prst="rect">
            <a:avLst/>
          </a:prstGeom>
          <a:noFill/>
          <a:effectLst>
            <a:softEdge rad="317500"/>
          </a:effectLst>
        </p:spPr>
      </p:pic>
      <p:pic>
        <p:nvPicPr>
          <p:cNvPr id="27650" name="Picture 2" descr="http://kostroma.bezformata.ru/content/image108985673.jpg"/>
          <p:cNvPicPr>
            <a:picLocks noChangeAspect="1" noChangeArrowheads="1"/>
          </p:cNvPicPr>
          <p:nvPr/>
        </p:nvPicPr>
        <p:blipFill>
          <a:blip r:embed="rId6" cstate="print"/>
          <a:srcRect/>
          <a:stretch>
            <a:fillRect/>
          </a:stretch>
        </p:blipFill>
        <p:spPr bwMode="auto">
          <a:xfrm>
            <a:off x="228600" y="685800"/>
            <a:ext cx="4876800" cy="3733800"/>
          </a:xfrm>
          <a:prstGeom prst="rect">
            <a:avLst/>
          </a:prstGeom>
          <a:noFill/>
          <a:effectLst>
            <a:softEdge rad="317500"/>
          </a:effectLst>
        </p:spPr>
      </p:pic>
      <p:pic>
        <p:nvPicPr>
          <p:cNvPr id="7" name="Picture 2" descr="http://www.playcast.ru/uploads/2016/05/08/18582403.gif"/>
          <p:cNvPicPr>
            <a:picLocks noChangeAspect="1" noChangeArrowheads="1" noCrop="1"/>
          </p:cNvPicPr>
          <p:nvPr/>
        </p:nvPicPr>
        <p:blipFill>
          <a:blip r:embed="rId7" cstate="print"/>
          <a:srcRect/>
          <a:stretch>
            <a:fillRect/>
          </a:stretch>
        </p:blipFill>
        <p:spPr bwMode="auto">
          <a:xfrm>
            <a:off x="4190048" y="3276600"/>
            <a:ext cx="848678" cy="838200"/>
          </a:xfrm>
          <a:prstGeom prst="rect">
            <a:avLst/>
          </a:prstGeom>
          <a:noFill/>
        </p:spPr>
      </p:pic>
      <p:sp>
        <p:nvSpPr>
          <p:cNvPr id="8" name="Прямоугольник 7"/>
          <p:cNvSpPr/>
          <p:nvPr/>
        </p:nvSpPr>
        <p:spPr>
          <a:xfrm>
            <a:off x="2133600" y="0"/>
            <a:ext cx="3505200" cy="707886"/>
          </a:xfrm>
          <a:prstGeom prst="rect">
            <a:avLst/>
          </a:prstGeom>
        </p:spPr>
        <p:txBody>
          <a:bodyPr wrap="squar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Кострома</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19"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2000" fill="hold"/>
                                        <p:tgtEl>
                                          <p:spTgt spid="8"/>
                                        </p:tgtEl>
                                        <p:attrNameLst>
                                          <p:attrName>ppt_w</p:attrName>
                                        </p:attrNameLst>
                                      </p:cBhvr>
                                      <p:tavLst>
                                        <p:tav tm="0" fmla="#ppt_w*sin(2.5*pi*$)">
                                          <p:val>
                                            <p:fltVal val="0"/>
                                          </p:val>
                                        </p:tav>
                                        <p:tav tm="100000">
                                          <p:val>
                                            <p:fltVal val="1"/>
                                          </p:val>
                                        </p:tav>
                                      </p:tavLst>
                                    </p:anim>
                                    <p:anim calcmode="lin" valueType="num">
                                      <p:cBhvr>
                                        <p:cTn id="17" dur="2000" fill="hold"/>
                                        <p:tgtEl>
                                          <p:spTgt spid="8"/>
                                        </p:tgtEl>
                                        <p:attrNameLst>
                                          <p:attrName>ppt_h</p:attrName>
                                        </p:attrNameLst>
                                      </p:cBhvr>
                                      <p:tavLst>
                                        <p:tav tm="0">
                                          <p:val>
                                            <p:strVal val="#ppt_h"/>
                                          </p:val>
                                        </p:tav>
                                        <p:tav tm="100000">
                                          <p:val>
                                            <p:strVal val="#ppt_h"/>
                                          </p:val>
                                        </p:tav>
                                      </p:tavLst>
                                    </p:anim>
                                  </p:childTnLst>
                                </p:cTn>
                              </p:par>
                              <p:par>
                                <p:cTn id="18" presetID="30" presetClass="entr" presetSubtype="0" fill="hold" nodeType="withEffect">
                                  <p:stCondLst>
                                    <p:cond delay="0"/>
                                  </p:stCondLst>
                                  <p:childTnLst>
                                    <p:set>
                                      <p:cBhvr>
                                        <p:cTn id="19" dur="1" fill="hold">
                                          <p:stCondLst>
                                            <p:cond delay="0"/>
                                          </p:stCondLst>
                                        </p:cTn>
                                        <p:tgtEl>
                                          <p:spTgt spid="27650"/>
                                        </p:tgtEl>
                                        <p:attrNameLst>
                                          <p:attrName>style.visibility</p:attrName>
                                        </p:attrNameLst>
                                      </p:cBhvr>
                                      <p:to>
                                        <p:strVal val="visible"/>
                                      </p:to>
                                    </p:set>
                                    <p:animEffect transition="in" filter="fade">
                                      <p:cBhvr>
                                        <p:cTn id="20" dur="1600" decel="100000"/>
                                        <p:tgtEl>
                                          <p:spTgt spid="27650"/>
                                        </p:tgtEl>
                                      </p:cBhvr>
                                    </p:animEffect>
                                    <p:anim calcmode="lin" valueType="num">
                                      <p:cBhvr>
                                        <p:cTn id="21" dur="1600" decel="100000" fill="hold"/>
                                        <p:tgtEl>
                                          <p:spTgt spid="27650"/>
                                        </p:tgtEl>
                                        <p:attrNameLst>
                                          <p:attrName>style.rotation</p:attrName>
                                        </p:attrNameLst>
                                      </p:cBhvr>
                                      <p:tavLst>
                                        <p:tav tm="0">
                                          <p:val>
                                            <p:fltVal val="-90"/>
                                          </p:val>
                                        </p:tav>
                                        <p:tav tm="100000">
                                          <p:val>
                                            <p:fltVal val="0"/>
                                          </p:val>
                                        </p:tav>
                                      </p:tavLst>
                                    </p:anim>
                                    <p:anim calcmode="lin" valueType="num">
                                      <p:cBhvr>
                                        <p:cTn id="22" dur="1600" decel="100000" fill="hold"/>
                                        <p:tgtEl>
                                          <p:spTgt spid="27650"/>
                                        </p:tgtEl>
                                        <p:attrNameLst>
                                          <p:attrName>ppt_x</p:attrName>
                                        </p:attrNameLst>
                                      </p:cBhvr>
                                      <p:tavLst>
                                        <p:tav tm="0">
                                          <p:val>
                                            <p:strVal val="#ppt_x+0.4"/>
                                          </p:val>
                                        </p:tav>
                                        <p:tav tm="100000">
                                          <p:val>
                                            <p:strVal val="#ppt_x-0.05"/>
                                          </p:val>
                                        </p:tav>
                                      </p:tavLst>
                                    </p:anim>
                                    <p:anim calcmode="lin" valueType="num">
                                      <p:cBhvr>
                                        <p:cTn id="23" dur="1600" decel="100000" fill="hold"/>
                                        <p:tgtEl>
                                          <p:spTgt spid="27650"/>
                                        </p:tgtEl>
                                        <p:attrNameLst>
                                          <p:attrName>ppt_y</p:attrName>
                                        </p:attrNameLst>
                                      </p:cBhvr>
                                      <p:tavLst>
                                        <p:tav tm="0">
                                          <p:val>
                                            <p:strVal val="#ppt_y-0.4"/>
                                          </p:val>
                                        </p:tav>
                                        <p:tav tm="100000">
                                          <p:val>
                                            <p:strVal val="#ppt_y+0.1"/>
                                          </p:val>
                                        </p:tav>
                                      </p:tavLst>
                                    </p:anim>
                                    <p:anim calcmode="lin" valueType="num">
                                      <p:cBhvr>
                                        <p:cTn id="24" dur="400" accel="100000" fill="hold">
                                          <p:stCondLst>
                                            <p:cond delay="1600"/>
                                          </p:stCondLst>
                                        </p:cTn>
                                        <p:tgtEl>
                                          <p:spTgt spid="27650"/>
                                        </p:tgtEl>
                                        <p:attrNameLst>
                                          <p:attrName>ppt_x</p:attrName>
                                        </p:attrNameLst>
                                      </p:cBhvr>
                                      <p:tavLst>
                                        <p:tav tm="0">
                                          <p:val>
                                            <p:strVal val="#ppt_x-0.05"/>
                                          </p:val>
                                        </p:tav>
                                        <p:tav tm="100000">
                                          <p:val>
                                            <p:strVal val="#ppt_x"/>
                                          </p:val>
                                        </p:tav>
                                      </p:tavLst>
                                    </p:anim>
                                    <p:anim calcmode="lin" valueType="num">
                                      <p:cBhvr>
                                        <p:cTn id="25" dur="400" accel="100000" fill="hold">
                                          <p:stCondLst>
                                            <p:cond delay="1600"/>
                                          </p:stCondLst>
                                        </p:cTn>
                                        <p:tgtEl>
                                          <p:spTgt spid="27650"/>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600" decel="100000"/>
                                        <p:tgtEl>
                                          <p:spTgt spid="7"/>
                                        </p:tgtEl>
                                      </p:cBhvr>
                                    </p:animEffect>
                                    <p:anim calcmode="lin" valueType="num">
                                      <p:cBhvr>
                                        <p:cTn id="29" dur="1600" decel="100000" fill="hold"/>
                                        <p:tgtEl>
                                          <p:spTgt spid="7"/>
                                        </p:tgtEl>
                                        <p:attrNameLst>
                                          <p:attrName>style.rotation</p:attrName>
                                        </p:attrNameLst>
                                      </p:cBhvr>
                                      <p:tavLst>
                                        <p:tav tm="0">
                                          <p:val>
                                            <p:fltVal val="-90"/>
                                          </p:val>
                                        </p:tav>
                                        <p:tav tm="100000">
                                          <p:val>
                                            <p:fltVal val="0"/>
                                          </p:val>
                                        </p:tav>
                                      </p:tavLst>
                                    </p:anim>
                                    <p:anim calcmode="lin" valueType="num">
                                      <p:cBhvr>
                                        <p:cTn id="30" dur="1600" decel="100000" fill="hold"/>
                                        <p:tgtEl>
                                          <p:spTgt spid="7"/>
                                        </p:tgtEl>
                                        <p:attrNameLst>
                                          <p:attrName>ppt_x</p:attrName>
                                        </p:attrNameLst>
                                      </p:cBhvr>
                                      <p:tavLst>
                                        <p:tav tm="0">
                                          <p:val>
                                            <p:strVal val="#ppt_x+0.4"/>
                                          </p:val>
                                        </p:tav>
                                        <p:tav tm="100000">
                                          <p:val>
                                            <p:strVal val="#ppt_x-0.05"/>
                                          </p:val>
                                        </p:tav>
                                      </p:tavLst>
                                    </p:anim>
                                    <p:anim calcmode="lin" valueType="num">
                                      <p:cBhvr>
                                        <p:cTn id="31" dur="1600" decel="100000" fill="hold"/>
                                        <p:tgtEl>
                                          <p:spTgt spid="7"/>
                                        </p:tgtEl>
                                        <p:attrNameLst>
                                          <p:attrName>ppt_y</p:attrName>
                                        </p:attrNameLst>
                                      </p:cBhvr>
                                      <p:tavLst>
                                        <p:tav tm="0">
                                          <p:val>
                                            <p:strVal val="#ppt_y-0.4"/>
                                          </p:val>
                                        </p:tav>
                                        <p:tav tm="100000">
                                          <p:val>
                                            <p:strVal val="#ppt_y+0.1"/>
                                          </p:val>
                                        </p:tav>
                                      </p:tavLst>
                                    </p:anim>
                                    <p:anim calcmode="lin" valueType="num">
                                      <p:cBhvr>
                                        <p:cTn id="32"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33"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par>
                          <p:cTn id="34" fill="hold">
                            <p:stCondLst>
                              <p:cond delay="4000"/>
                            </p:stCondLst>
                            <p:childTnLst>
                              <p:par>
                                <p:cTn id="35" presetID="3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600" decel="100000"/>
                                        <p:tgtEl>
                                          <p:spTgt spid="5"/>
                                        </p:tgtEl>
                                      </p:cBhvr>
                                    </p:animEffect>
                                    <p:anim calcmode="lin" valueType="num">
                                      <p:cBhvr>
                                        <p:cTn id="38" dur="1600" decel="100000" fill="hold"/>
                                        <p:tgtEl>
                                          <p:spTgt spid="5"/>
                                        </p:tgtEl>
                                        <p:attrNameLst>
                                          <p:attrName>style.rotation</p:attrName>
                                        </p:attrNameLst>
                                      </p:cBhvr>
                                      <p:tavLst>
                                        <p:tav tm="0">
                                          <p:val>
                                            <p:fltVal val="-90"/>
                                          </p:val>
                                        </p:tav>
                                        <p:tav tm="100000">
                                          <p:val>
                                            <p:fltVal val="0"/>
                                          </p:val>
                                        </p:tav>
                                      </p:tavLst>
                                    </p:anim>
                                    <p:anim calcmode="lin" valueType="num">
                                      <p:cBhvr>
                                        <p:cTn id="39" dur="1600" decel="100000" fill="hold"/>
                                        <p:tgtEl>
                                          <p:spTgt spid="5"/>
                                        </p:tgtEl>
                                        <p:attrNameLst>
                                          <p:attrName>ppt_x</p:attrName>
                                        </p:attrNameLst>
                                      </p:cBhvr>
                                      <p:tavLst>
                                        <p:tav tm="0">
                                          <p:val>
                                            <p:strVal val="#ppt_x+0.4"/>
                                          </p:val>
                                        </p:tav>
                                        <p:tav tm="100000">
                                          <p:val>
                                            <p:strVal val="#ppt_x-0.05"/>
                                          </p:val>
                                        </p:tav>
                                      </p:tavLst>
                                    </p:anim>
                                    <p:anim calcmode="lin" valueType="num">
                                      <p:cBhvr>
                                        <p:cTn id="40" dur="1600" decel="100000" fill="hold"/>
                                        <p:tgtEl>
                                          <p:spTgt spid="5"/>
                                        </p:tgtEl>
                                        <p:attrNameLst>
                                          <p:attrName>ppt_y</p:attrName>
                                        </p:attrNameLst>
                                      </p:cBhvr>
                                      <p:tavLst>
                                        <p:tav tm="0">
                                          <p:val>
                                            <p:strVal val="#ppt_y-0.4"/>
                                          </p:val>
                                        </p:tav>
                                        <p:tav tm="100000">
                                          <p:val>
                                            <p:strVal val="#ppt_y+0.1"/>
                                          </p:val>
                                        </p:tav>
                                      </p:tavLst>
                                    </p:anim>
                                    <p:anim calcmode="lin" valueType="num">
                                      <p:cBhvr>
                                        <p:cTn id="41" dur="400" accel="100000" fill="hold">
                                          <p:stCondLst>
                                            <p:cond delay="1600"/>
                                          </p:stCondLst>
                                        </p:cTn>
                                        <p:tgtEl>
                                          <p:spTgt spid="5"/>
                                        </p:tgtEl>
                                        <p:attrNameLst>
                                          <p:attrName>ppt_x</p:attrName>
                                        </p:attrNameLst>
                                      </p:cBhvr>
                                      <p:tavLst>
                                        <p:tav tm="0">
                                          <p:val>
                                            <p:strVal val="#ppt_x-0.05"/>
                                          </p:val>
                                        </p:tav>
                                        <p:tav tm="100000">
                                          <p:val>
                                            <p:strVal val="#ppt_x"/>
                                          </p:val>
                                        </p:tav>
                                      </p:tavLst>
                                    </p:anim>
                                    <p:anim calcmode="lin" valueType="num">
                                      <p:cBhvr>
                                        <p:cTn id="42" dur="400" accel="100000" fill="hold">
                                          <p:stCondLst>
                                            <p:cond delay="16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152400" y="3048000"/>
            <a:ext cx="8839200" cy="3693319"/>
          </a:xfrm>
          <a:prstGeom prst="rect">
            <a:avLst/>
          </a:prstGeom>
        </p:spPr>
        <p:txBody>
          <a:bodyPr wrap="square">
            <a:sp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Справа на парапете замурованы гильзы с землёй, перенесённой сюда с полей битвы Московского, Смоленского, Сталинградского, Калининского и Ленинградского направлений, где погибло более 3 тысяч бойцов из Костромы.</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Вдоль аллеи справа и слева на площадке — 10 больших гранитных плит, на которых золотыми буквами высечены имена 886 похороненных здесь солдат и офицеров.</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1995 г., в дни празднования Победы над фашистской Германией, на территории мемориала была возведена часовня в честь воина, святого великомученика, покровителя Костромы Фёдора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Стратилата</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Каждый год в День Победы костромичи отдают дань глубочайшего уважения памяти героев. Именно сюда от монумента славы на площади Мира, торжественный митинг с ветеранами Великой отечественной Войны с цветами и венками направляется к мемориалу с тем, чтобы отдать дань памяти всем тем, кто отстоял свободу и независимость Родины.</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4" descr="http://smi44.ru/upload/iblock/215/%D0%B4%D0%B5%D0%BD%D1%8C%20%D0%BF%D0%B0%D0%BC%D1%8F%D1%82%D0%B8%20%D0%B2%202013.jpg"/>
          <p:cNvPicPr>
            <a:picLocks noChangeAspect="1" noChangeArrowheads="1"/>
          </p:cNvPicPr>
          <p:nvPr/>
        </p:nvPicPr>
        <p:blipFill>
          <a:blip r:embed="rId4" cstate="print"/>
          <a:srcRect/>
          <a:stretch>
            <a:fillRect/>
          </a:stretch>
        </p:blipFill>
        <p:spPr bwMode="auto">
          <a:xfrm>
            <a:off x="609600" y="107305"/>
            <a:ext cx="4953000" cy="2931171"/>
          </a:xfrm>
          <a:prstGeom prst="rect">
            <a:avLst/>
          </a:prstGeom>
          <a:noFill/>
          <a:effectLst>
            <a:softEdge rad="317500"/>
          </a:effectLst>
        </p:spPr>
      </p:pic>
      <p:pic>
        <p:nvPicPr>
          <p:cNvPr id="26626" name="Picture 2" descr="http://dou2.ivedu.ru/uploaded/images/news/15028_image_very_large.jpg"/>
          <p:cNvPicPr>
            <a:picLocks noChangeAspect="1" noChangeArrowheads="1"/>
          </p:cNvPicPr>
          <p:nvPr/>
        </p:nvPicPr>
        <p:blipFill>
          <a:blip r:embed="rId5" cstate="print"/>
          <a:srcRect/>
          <a:stretch>
            <a:fillRect/>
          </a:stretch>
        </p:blipFill>
        <p:spPr bwMode="auto">
          <a:xfrm>
            <a:off x="6096000" y="533400"/>
            <a:ext cx="2286000" cy="2286000"/>
          </a:xfrm>
          <a:prstGeom prst="rect">
            <a:avLst/>
          </a:prstGeom>
          <a:noFill/>
          <a:effectLst>
            <a:softEdge rad="635000"/>
          </a:effectLst>
        </p:spPr>
      </p:pic>
      <p:pic>
        <p:nvPicPr>
          <p:cNvPr id="6" name="Picture 2" descr="http://www.playcast.ru/uploads/2016/05/08/18582403.gif"/>
          <p:cNvPicPr>
            <a:picLocks noChangeAspect="1" noChangeArrowheads="1" noCrop="1"/>
          </p:cNvPicPr>
          <p:nvPr/>
        </p:nvPicPr>
        <p:blipFill>
          <a:blip r:embed="rId6" cstate="print"/>
          <a:srcRect/>
          <a:stretch>
            <a:fillRect/>
          </a:stretch>
        </p:blipFill>
        <p:spPr bwMode="auto">
          <a:xfrm>
            <a:off x="152400" y="-228600"/>
            <a:ext cx="2514600" cy="3224981"/>
          </a:xfrm>
          <a:prstGeom prst="rect">
            <a:avLst/>
          </a:prstGeom>
          <a:noFill/>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600" decel="100000"/>
                                        <p:tgtEl>
                                          <p:spTgt spid="3">
                                            <p:txEl>
                                              <p:pRg st="0" end="0"/>
                                            </p:txEl>
                                          </p:spTgt>
                                        </p:tgtEl>
                                      </p:cBhvr>
                                    </p:animEffect>
                                    <p:anim calcmode="lin" valueType="num">
                                      <p:cBhvr>
                                        <p:cTn id="8" dur="16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16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16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600" decel="100000"/>
                                        <p:tgtEl>
                                          <p:spTgt spid="3">
                                            <p:txEl>
                                              <p:pRg st="1" end="1"/>
                                            </p:txEl>
                                          </p:spTgt>
                                        </p:tgtEl>
                                      </p:cBhvr>
                                    </p:animEffect>
                                    <p:anim calcmode="lin" valueType="num">
                                      <p:cBhvr>
                                        <p:cTn id="16" dur="16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7" dur="16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8" dur="16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600" decel="100000"/>
                                        <p:tgtEl>
                                          <p:spTgt spid="3">
                                            <p:txEl>
                                              <p:pRg st="2" end="2"/>
                                            </p:txEl>
                                          </p:spTgt>
                                        </p:tgtEl>
                                      </p:cBhvr>
                                    </p:animEffect>
                                    <p:anim calcmode="lin" valueType="num">
                                      <p:cBhvr>
                                        <p:cTn id="24" dur="16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5" dur="16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6" dur="16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7" dur="400" accel="100000" fill="hold">
                                          <p:stCondLst>
                                            <p:cond delay="16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8" dur="400" accel="100000" fill="hold">
                                          <p:stCondLst>
                                            <p:cond delay="16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600" decel="100000"/>
                                        <p:tgtEl>
                                          <p:spTgt spid="3">
                                            <p:txEl>
                                              <p:pRg st="3" end="3"/>
                                            </p:txEl>
                                          </p:spTgt>
                                        </p:tgtEl>
                                      </p:cBhvr>
                                    </p:animEffect>
                                    <p:anim calcmode="lin" valueType="num">
                                      <p:cBhvr>
                                        <p:cTn id="32" dur="16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33" dur="16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4" dur="16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5" dur="400" accel="100000" fill="hold">
                                          <p:stCondLst>
                                            <p:cond delay="16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6" dur="400" accel="100000" fill="hold">
                                          <p:stCondLst>
                                            <p:cond delay="16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par>
                          <p:cTn id="37" fill="hold">
                            <p:stCondLst>
                              <p:cond delay="2000"/>
                            </p:stCondLst>
                            <p:childTnLst>
                              <p:par>
                                <p:cTn id="38" presetID="30"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600" decel="100000"/>
                                        <p:tgtEl>
                                          <p:spTgt spid="4"/>
                                        </p:tgtEl>
                                      </p:cBhvr>
                                    </p:animEffect>
                                    <p:anim calcmode="lin" valueType="num">
                                      <p:cBhvr>
                                        <p:cTn id="41" dur="1600" decel="100000" fill="hold"/>
                                        <p:tgtEl>
                                          <p:spTgt spid="4"/>
                                        </p:tgtEl>
                                        <p:attrNameLst>
                                          <p:attrName>style.rotation</p:attrName>
                                        </p:attrNameLst>
                                      </p:cBhvr>
                                      <p:tavLst>
                                        <p:tav tm="0">
                                          <p:val>
                                            <p:fltVal val="-90"/>
                                          </p:val>
                                        </p:tav>
                                        <p:tav tm="100000">
                                          <p:val>
                                            <p:fltVal val="0"/>
                                          </p:val>
                                        </p:tav>
                                      </p:tavLst>
                                    </p:anim>
                                    <p:anim calcmode="lin" valueType="num">
                                      <p:cBhvr>
                                        <p:cTn id="42" dur="1600" decel="100000" fill="hold"/>
                                        <p:tgtEl>
                                          <p:spTgt spid="4"/>
                                        </p:tgtEl>
                                        <p:attrNameLst>
                                          <p:attrName>ppt_x</p:attrName>
                                        </p:attrNameLst>
                                      </p:cBhvr>
                                      <p:tavLst>
                                        <p:tav tm="0">
                                          <p:val>
                                            <p:strVal val="#ppt_x+0.4"/>
                                          </p:val>
                                        </p:tav>
                                        <p:tav tm="100000">
                                          <p:val>
                                            <p:strVal val="#ppt_x-0.05"/>
                                          </p:val>
                                        </p:tav>
                                      </p:tavLst>
                                    </p:anim>
                                    <p:anim calcmode="lin" valueType="num">
                                      <p:cBhvr>
                                        <p:cTn id="43" dur="1600" decel="100000" fill="hold"/>
                                        <p:tgtEl>
                                          <p:spTgt spid="4"/>
                                        </p:tgtEl>
                                        <p:attrNameLst>
                                          <p:attrName>ppt_y</p:attrName>
                                        </p:attrNameLst>
                                      </p:cBhvr>
                                      <p:tavLst>
                                        <p:tav tm="0">
                                          <p:val>
                                            <p:strVal val="#ppt_y-0.4"/>
                                          </p:val>
                                        </p:tav>
                                        <p:tav tm="100000">
                                          <p:val>
                                            <p:strVal val="#ppt_y+0.1"/>
                                          </p:val>
                                        </p:tav>
                                      </p:tavLst>
                                    </p:anim>
                                    <p:anim calcmode="lin" valueType="num">
                                      <p:cBhvr>
                                        <p:cTn id="44" dur="400" accel="100000" fill="hold">
                                          <p:stCondLst>
                                            <p:cond delay="1600"/>
                                          </p:stCondLst>
                                        </p:cTn>
                                        <p:tgtEl>
                                          <p:spTgt spid="4"/>
                                        </p:tgtEl>
                                        <p:attrNameLst>
                                          <p:attrName>ppt_x</p:attrName>
                                        </p:attrNameLst>
                                      </p:cBhvr>
                                      <p:tavLst>
                                        <p:tav tm="0">
                                          <p:val>
                                            <p:strVal val="#ppt_x-0.05"/>
                                          </p:val>
                                        </p:tav>
                                        <p:tav tm="100000">
                                          <p:val>
                                            <p:strVal val="#ppt_x"/>
                                          </p:val>
                                        </p:tav>
                                      </p:tavLst>
                                    </p:anim>
                                    <p:anim calcmode="lin" valueType="num">
                                      <p:cBhvr>
                                        <p:cTn id="45" dur="400" accel="100000" fill="hold">
                                          <p:stCondLst>
                                            <p:cond delay="1600"/>
                                          </p:stCondLst>
                                        </p:cTn>
                                        <p:tgtEl>
                                          <p:spTgt spid="4"/>
                                        </p:tgtEl>
                                        <p:attrNameLst>
                                          <p:attrName>ppt_y</p:attrName>
                                        </p:attrNameLst>
                                      </p:cBhvr>
                                      <p:tavLst>
                                        <p:tav tm="0">
                                          <p:val>
                                            <p:strVal val="#ppt_y+0.1"/>
                                          </p:val>
                                        </p:tav>
                                        <p:tav tm="100000">
                                          <p:val>
                                            <p:strVal val="#ppt_y"/>
                                          </p:val>
                                        </p:tav>
                                      </p:tavLst>
                                    </p:anim>
                                  </p:childTnLst>
                                </p:cTn>
                              </p:par>
                              <p:par>
                                <p:cTn id="46" presetID="3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600" decel="100000"/>
                                        <p:tgtEl>
                                          <p:spTgt spid="6"/>
                                        </p:tgtEl>
                                      </p:cBhvr>
                                    </p:animEffect>
                                    <p:anim calcmode="lin" valueType="num">
                                      <p:cBhvr>
                                        <p:cTn id="49" dur="1600" decel="100000" fill="hold"/>
                                        <p:tgtEl>
                                          <p:spTgt spid="6"/>
                                        </p:tgtEl>
                                        <p:attrNameLst>
                                          <p:attrName>style.rotation</p:attrName>
                                        </p:attrNameLst>
                                      </p:cBhvr>
                                      <p:tavLst>
                                        <p:tav tm="0">
                                          <p:val>
                                            <p:fltVal val="-90"/>
                                          </p:val>
                                        </p:tav>
                                        <p:tav tm="100000">
                                          <p:val>
                                            <p:fltVal val="0"/>
                                          </p:val>
                                        </p:tav>
                                      </p:tavLst>
                                    </p:anim>
                                    <p:anim calcmode="lin" valueType="num">
                                      <p:cBhvr>
                                        <p:cTn id="50" dur="1600" decel="100000" fill="hold"/>
                                        <p:tgtEl>
                                          <p:spTgt spid="6"/>
                                        </p:tgtEl>
                                        <p:attrNameLst>
                                          <p:attrName>ppt_x</p:attrName>
                                        </p:attrNameLst>
                                      </p:cBhvr>
                                      <p:tavLst>
                                        <p:tav tm="0">
                                          <p:val>
                                            <p:strVal val="#ppt_x+0.4"/>
                                          </p:val>
                                        </p:tav>
                                        <p:tav tm="100000">
                                          <p:val>
                                            <p:strVal val="#ppt_x-0.05"/>
                                          </p:val>
                                        </p:tav>
                                      </p:tavLst>
                                    </p:anim>
                                    <p:anim calcmode="lin" valueType="num">
                                      <p:cBhvr>
                                        <p:cTn id="51" dur="1600" decel="100000" fill="hold"/>
                                        <p:tgtEl>
                                          <p:spTgt spid="6"/>
                                        </p:tgtEl>
                                        <p:attrNameLst>
                                          <p:attrName>ppt_y</p:attrName>
                                        </p:attrNameLst>
                                      </p:cBhvr>
                                      <p:tavLst>
                                        <p:tav tm="0">
                                          <p:val>
                                            <p:strVal val="#ppt_y-0.4"/>
                                          </p:val>
                                        </p:tav>
                                        <p:tav tm="100000">
                                          <p:val>
                                            <p:strVal val="#ppt_y+0.1"/>
                                          </p:val>
                                        </p:tav>
                                      </p:tavLst>
                                    </p:anim>
                                    <p:anim calcmode="lin" valueType="num">
                                      <p:cBhvr>
                                        <p:cTn id="52"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53"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54" fill="hold">
                            <p:stCondLst>
                              <p:cond delay="4000"/>
                            </p:stCondLst>
                            <p:childTnLst>
                              <p:par>
                                <p:cTn id="55" presetID="30" presetClass="entr" presetSubtype="0" fill="hold" nodeType="afterEffect">
                                  <p:stCondLst>
                                    <p:cond delay="0"/>
                                  </p:stCondLst>
                                  <p:childTnLst>
                                    <p:set>
                                      <p:cBhvr>
                                        <p:cTn id="56" dur="1" fill="hold">
                                          <p:stCondLst>
                                            <p:cond delay="0"/>
                                          </p:stCondLst>
                                        </p:cTn>
                                        <p:tgtEl>
                                          <p:spTgt spid="26626"/>
                                        </p:tgtEl>
                                        <p:attrNameLst>
                                          <p:attrName>style.visibility</p:attrName>
                                        </p:attrNameLst>
                                      </p:cBhvr>
                                      <p:to>
                                        <p:strVal val="visible"/>
                                      </p:to>
                                    </p:set>
                                    <p:animEffect transition="in" filter="fade">
                                      <p:cBhvr>
                                        <p:cTn id="57" dur="1600" decel="100000"/>
                                        <p:tgtEl>
                                          <p:spTgt spid="26626"/>
                                        </p:tgtEl>
                                      </p:cBhvr>
                                    </p:animEffect>
                                    <p:anim calcmode="lin" valueType="num">
                                      <p:cBhvr>
                                        <p:cTn id="58" dur="1600" decel="100000" fill="hold"/>
                                        <p:tgtEl>
                                          <p:spTgt spid="26626"/>
                                        </p:tgtEl>
                                        <p:attrNameLst>
                                          <p:attrName>style.rotation</p:attrName>
                                        </p:attrNameLst>
                                      </p:cBhvr>
                                      <p:tavLst>
                                        <p:tav tm="0">
                                          <p:val>
                                            <p:fltVal val="-90"/>
                                          </p:val>
                                        </p:tav>
                                        <p:tav tm="100000">
                                          <p:val>
                                            <p:fltVal val="0"/>
                                          </p:val>
                                        </p:tav>
                                      </p:tavLst>
                                    </p:anim>
                                    <p:anim calcmode="lin" valueType="num">
                                      <p:cBhvr>
                                        <p:cTn id="59" dur="1600" decel="100000" fill="hold"/>
                                        <p:tgtEl>
                                          <p:spTgt spid="26626"/>
                                        </p:tgtEl>
                                        <p:attrNameLst>
                                          <p:attrName>ppt_x</p:attrName>
                                        </p:attrNameLst>
                                      </p:cBhvr>
                                      <p:tavLst>
                                        <p:tav tm="0">
                                          <p:val>
                                            <p:strVal val="#ppt_x+0.4"/>
                                          </p:val>
                                        </p:tav>
                                        <p:tav tm="100000">
                                          <p:val>
                                            <p:strVal val="#ppt_x-0.05"/>
                                          </p:val>
                                        </p:tav>
                                      </p:tavLst>
                                    </p:anim>
                                    <p:anim calcmode="lin" valueType="num">
                                      <p:cBhvr>
                                        <p:cTn id="60" dur="1600" decel="100000" fill="hold"/>
                                        <p:tgtEl>
                                          <p:spTgt spid="26626"/>
                                        </p:tgtEl>
                                        <p:attrNameLst>
                                          <p:attrName>ppt_y</p:attrName>
                                        </p:attrNameLst>
                                      </p:cBhvr>
                                      <p:tavLst>
                                        <p:tav tm="0">
                                          <p:val>
                                            <p:strVal val="#ppt_y-0.4"/>
                                          </p:val>
                                        </p:tav>
                                        <p:tav tm="100000">
                                          <p:val>
                                            <p:strVal val="#ppt_y+0.1"/>
                                          </p:val>
                                        </p:tav>
                                      </p:tavLst>
                                    </p:anim>
                                    <p:anim calcmode="lin" valueType="num">
                                      <p:cBhvr>
                                        <p:cTn id="61" dur="400" accel="100000" fill="hold">
                                          <p:stCondLst>
                                            <p:cond delay="1600"/>
                                          </p:stCondLst>
                                        </p:cTn>
                                        <p:tgtEl>
                                          <p:spTgt spid="26626"/>
                                        </p:tgtEl>
                                        <p:attrNameLst>
                                          <p:attrName>ppt_x</p:attrName>
                                        </p:attrNameLst>
                                      </p:cBhvr>
                                      <p:tavLst>
                                        <p:tav tm="0">
                                          <p:val>
                                            <p:strVal val="#ppt_x-0.05"/>
                                          </p:val>
                                        </p:tav>
                                        <p:tav tm="100000">
                                          <p:val>
                                            <p:strVal val="#ppt_x"/>
                                          </p:val>
                                        </p:tav>
                                      </p:tavLst>
                                    </p:anim>
                                    <p:anim calcmode="lin" valueType="num">
                                      <p:cBhvr>
                                        <p:cTn id="62" dur="400" accel="100000" fill="hold">
                                          <p:stCondLst>
                                            <p:cond delay="1600"/>
                                          </p:stCondLst>
                                        </p:cTn>
                                        <p:tgtEl>
                                          <p:spTgt spid="266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3" cstate="print"/>
          <a:srcRect/>
          <a:stretch>
            <a:fillRect/>
          </a:stretch>
        </p:blipFill>
        <p:spPr bwMode="auto">
          <a:xfrm>
            <a:off x="-76667" y="0"/>
            <a:ext cx="9220667" cy="6858000"/>
          </a:xfrm>
          <a:prstGeom prst="rect">
            <a:avLst/>
          </a:prstGeom>
          <a:noFill/>
        </p:spPr>
      </p:pic>
      <p:sp>
        <p:nvSpPr>
          <p:cNvPr id="3" name="Прямоугольник 2"/>
          <p:cNvSpPr/>
          <p:nvPr/>
        </p:nvSpPr>
        <p:spPr>
          <a:xfrm>
            <a:off x="381000" y="304800"/>
            <a:ext cx="4572000" cy="1569660"/>
          </a:xfrm>
          <a:prstGeom prst="rect">
            <a:avLst/>
          </a:prstGeom>
        </p:spPr>
        <p:txBody>
          <a:bodyPr>
            <a:spAutoFit/>
          </a:bodyPr>
          <a:lstStyle/>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Памятники неизвестному солдату в разных городах</a:t>
            </a:r>
            <a:endParaRPr lang="ru-RU" sz="3200" dirty="0"/>
          </a:p>
        </p:txBody>
      </p:sp>
      <p:pic>
        <p:nvPicPr>
          <p:cNvPr id="84994" name="Picture 2" descr="http://novayagazeta-ug.ru/system/files/styles/body_main_img_720/private/news/12-2014/pamyatnik_0.jpg?itok=hEGFLY8t"/>
          <p:cNvPicPr>
            <a:picLocks noChangeAspect="1" noChangeArrowheads="1"/>
          </p:cNvPicPr>
          <p:nvPr/>
        </p:nvPicPr>
        <p:blipFill>
          <a:blip r:embed="rId4" cstate="print"/>
          <a:srcRect/>
          <a:stretch>
            <a:fillRect/>
          </a:stretch>
        </p:blipFill>
        <p:spPr bwMode="auto">
          <a:xfrm>
            <a:off x="1143000" y="1981200"/>
            <a:ext cx="7543800" cy="4714875"/>
          </a:xfrm>
          <a:prstGeom prst="rect">
            <a:avLst/>
          </a:prstGeom>
          <a:noFill/>
          <a:effectLst>
            <a:softEdge rad="3175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par>
                          <p:cTn id="14" fill="hold">
                            <p:stCondLst>
                              <p:cond delay="2000"/>
                            </p:stCondLst>
                            <p:childTnLst>
                              <p:par>
                                <p:cTn id="15" presetID="58" presetClass="entr" presetSubtype="0" accel="100000" fill="hold" nodeType="afterEffect">
                                  <p:stCondLst>
                                    <p:cond delay="0"/>
                                  </p:stCondLst>
                                  <p:childTnLst>
                                    <p:set>
                                      <p:cBhvr>
                                        <p:cTn id="16" dur="1" fill="hold">
                                          <p:stCondLst>
                                            <p:cond delay="0"/>
                                          </p:stCondLst>
                                        </p:cTn>
                                        <p:tgtEl>
                                          <p:spTgt spid="84994"/>
                                        </p:tgtEl>
                                        <p:attrNameLst>
                                          <p:attrName>style.visibility</p:attrName>
                                        </p:attrNameLst>
                                      </p:cBhvr>
                                      <p:to>
                                        <p:strVal val="visible"/>
                                      </p:to>
                                    </p:set>
                                    <p:anim calcmode="lin" valueType="num">
                                      <p:cBhvr>
                                        <p:cTn id="17" dur="3000" fill="hold"/>
                                        <p:tgtEl>
                                          <p:spTgt spid="84994"/>
                                        </p:tgtEl>
                                        <p:attrNameLst>
                                          <p:attrName>ppt_w</p:attrName>
                                        </p:attrNameLst>
                                      </p:cBhvr>
                                      <p:tavLst>
                                        <p:tav tm="0">
                                          <p:val>
                                            <p:strVal val="#ppt_w*2.5"/>
                                          </p:val>
                                        </p:tav>
                                        <p:tav tm="100000">
                                          <p:val>
                                            <p:strVal val="#ppt_w"/>
                                          </p:val>
                                        </p:tav>
                                      </p:tavLst>
                                    </p:anim>
                                    <p:anim calcmode="lin" valueType="num">
                                      <p:cBhvr>
                                        <p:cTn id="18" dur="3000" fill="hold"/>
                                        <p:tgtEl>
                                          <p:spTgt spid="84994"/>
                                        </p:tgtEl>
                                        <p:attrNameLst>
                                          <p:attrName>ppt_h</p:attrName>
                                        </p:attrNameLst>
                                      </p:cBhvr>
                                      <p:tavLst>
                                        <p:tav tm="0">
                                          <p:val>
                                            <p:strVal val="#ppt_h*0.01"/>
                                          </p:val>
                                        </p:tav>
                                        <p:tav tm="100000">
                                          <p:val>
                                            <p:strVal val="#ppt_h"/>
                                          </p:val>
                                        </p:tav>
                                      </p:tavLst>
                                    </p:anim>
                                    <p:anim calcmode="lin" valueType="num">
                                      <p:cBhvr>
                                        <p:cTn id="19" dur="3000" fill="hold"/>
                                        <p:tgtEl>
                                          <p:spTgt spid="84994"/>
                                        </p:tgtEl>
                                        <p:attrNameLst>
                                          <p:attrName>ppt_x</p:attrName>
                                        </p:attrNameLst>
                                      </p:cBhvr>
                                      <p:tavLst>
                                        <p:tav tm="0">
                                          <p:val>
                                            <p:strVal val="#ppt_x"/>
                                          </p:val>
                                        </p:tav>
                                        <p:tav tm="100000">
                                          <p:val>
                                            <p:strVal val="#ppt_x"/>
                                          </p:val>
                                        </p:tav>
                                      </p:tavLst>
                                    </p:anim>
                                    <p:anim calcmode="lin" valueType="num">
                                      <p:cBhvr>
                                        <p:cTn id="20" dur="3000" fill="hold"/>
                                        <p:tgtEl>
                                          <p:spTgt spid="84994"/>
                                        </p:tgtEl>
                                        <p:attrNameLst>
                                          <p:attrName>ppt_y</p:attrName>
                                        </p:attrNameLst>
                                      </p:cBhvr>
                                      <p:tavLst>
                                        <p:tav tm="0">
                                          <p:val>
                                            <p:strVal val="#ppt_h+1"/>
                                          </p:val>
                                        </p:tav>
                                        <p:tav tm="100000">
                                          <p:val>
                                            <p:strVal val="#ppt_y"/>
                                          </p:val>
                                        </p:tav>
                                      </p:tavLst>
                                    </p:anim>
                                    <p:animEffect transition="in" filter="fade">
                                      <p:cBhvr>
                                        <p:cTn id="21" dur="3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3" cstate="print"/>
          <a:srcRect/>
          <a:stretch>
            <a:fillRect/>
          </a:stretch>
        </p:blipFill>
        <p:spPr bwMode="auto">
          <a:xfrm>
            <a:off x="-76667" y="0"/>
            <a:ext cx="9220667" cy="6858000"/>
          </a:xfrm>
          <a:prstGeom prst="rect">
            <a:avLst/>
          </a:prstGeom>
          <a:noFill/>
        </p:spPr>
      </p:pic>
      <p:pic>
        <p:nvPicPr>
          <p:cNvPr id="3" name="Picture 2" descr="http://static.panoramio.com/photos/large/109330363.jpg"/>
          <p:cNvPicPr>
            <a:picLocks noChangeAspect="1" noChangeArrowheads="1"/>
          </p:cNvPicPr>
          <p:nvPr/>
        </p:nvPicPr>
        <p:blipFill>
          <a:blip r:embed="rId4" cstate="print"/>
          <a:srcRect/>
          <a:stretch>
            <a:fillRect/>
          </a:stretch>
        </p:blipFill>
        <p:spPr bwMode="auto">
          <a:xfrm>
            <a:off x="1295400" y="1600200"/>
            <a:ext cx="7467600" cy="4980832"/>
          </a:xfrm>
          <a:prstGeom prst="rect">
            <a:avLst/>
          </a:prstGeom>
          <a:noFill/>
          <a:effectLst>
            <a:softEdge rad="317500"/>
          </a:effectLst>
        </p:spPr>
      </p:pic>
      <p:sp>
        <p:nvSpPr>
          <p:cNvPr id="4" name="Прямоугольник 3"/>
          <p:cNvSpPr/>
          <p:nvPr/>
        </p:nvSpPr>
        <p:spPr>
          <a:xfrm>
            <a:off x="304800" y="533400"/>
            <a:ext cx="7946534" cy="646331"/>
          </a:xfrm>
          <a:prstGeom prst="rect">
            <a:avLst/>
          </a:prstGeom>
        </p:spPr>
        <p:txBody>
          <a:bodyPr wrap="none">
            <a:spAutoFit/>
          </a:bodyPr>
          <a:lstStyle/>
          <a:p>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Монумент Славы воинам-костромичам</a:t>
            </a:r>
            <a:endParaRPr lang="ru-RU"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3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400" decel="100000"/>
                                        <p:tgtEl>
                                          <p:spTgt spid="3"/>
                                        </p:tgtEl>
                                      </p:cBhvr>
                                    </p:animEffect>
                                    <p:anim calcmode="lin" valueType="num">
                                      <p:cBhvr>
                                        <p:cTn id="18" dur="2400" decel="100000" fill="hold"/>
                                        <p:tgtEl>
                                          <p:spTgt spid="3"/>
                                        </p:tgtEl>
                                        <p:attrNameLst>
                                          <p:attrName>style.rotation</p:attrName>
                                        </p:attrNameLst>
                                      </p:cBhvr>
                                      <p:tavLst>
                                        <p:tav tm="0">
                                          <p:val>
                                            <p:fltVal val="-90"/>
                                          </p:val>
                                        </p:tav>
                                        <p:tav tm="100000">
                                          <p:val>
                                            <p:fltVal val="0"/>
                                          </p:val>
                                        </p:tav>
                                      </p:tavLst>
                                    </p:anim>
                                    <p:anim calcmode="lin" valueType="num">
                                      <p:cBhvr>
                                        <p:cTn id="19" dur="2400" decel="100000" fill="hold"/>
                                        <p:tgtEl>
                                          <p:spTgt spid="3"/>
                                        </p:tgtEl>
                                        <p:attrNameLst>
                                          <p:attrName>ppt_x</p:attrName>
                                        </p:attrNameLst>
                                      </p:cBhvr>
                                      <p:tavLst>
                                        <p:tav tm="0">
                                          <p:val>
                                            <p:strVal val="#ppt_x+0.4"/>
                                          </p:val>
                                        </p:tav>
                                        <p:tav tm="100000">
                                          <p:val>
                                            <p:strVal val="#ppt_x-0.05"/>
                                          </p:val>
                                        </p:tav>
                                      </p:tavLst>
                                    </p:anim>
                                    <p:anim calcmode="lin" valueType="num">
                                      <p:cBhvr>
                                        <p:cTn id="20" dur="2400" decel="100000" fill="hold"/>
                                        <p:tgtEl>
                                          <p:spTgt spid="3"/>
                                        </p:tgtEl>
                                        <p:attrNameLst>
                                          <p:attrName>ppt_y</p:attrName>
                                        </p:attrNameLst>
                                      </p:cBhvr>
                                      <p:tavLst>
                                        <p:tav tm="0">
                                          <p:val>
                                            <p:strVal val="#ppt_y-0.4"/>
                                          </p:val>
                                        </p:tav>
                                        <p:tav tm="100000">
                                          <p:val>
                                            <p:strVal val="#ppt_y+0.1"/>
                                          </p:val>
                                        </p:tav>
                                      </p:tavLst>
                                    </p:anim>
                                    <p:anim calcmode="lin" valueType="num">
                                      <p:cBhvr>
                                        <p:cTn id="21" dur="600" accel="100000" fill="hold">
                                          <p:stCondLst>
                                            <p:cond delay="2400"/>
                                          </p:stCondLst>
                                        </p:cTn>
                                        <p:tgtEl>
                                          <p:spTgt spid="3"/>
                                        </p:tgtEl>
                                        <p:attrNameLst>
                                          <p:attrName>ppt_x</p:attrName>
                                        </p:attrNameLst>
                                      </p:cBhvr>
                                      <p:tavLst>
                                        <p:tav tm="0">
                                          <p:val>
                                            <p:strVal val="#ppt_x-0.05"/>
                                          </p:val>
                                        </p:tav>
                                        <p:tav tm="100000">
                                          <p:val>
                                            <p:strVal val="#ppt_x"/>
                                          </p:val>
                                        </p:tav>
                                      </p:tavLst>
                                    </p:anim>
                                    <p:anim calcmode="lin" valueType="num">
                                      <p:cBhvr>
                                        <p:cTn id="22" dur="600" accel="100000" fill="hold">
                                          <p:stCondLst>
                                            <p:cond delay="24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76667" y="0"/>
            <a:ext cx="9220667" cy="6858000"/>
          </a:xfrm>
          <a:prstGeom prst="rect">
            <a:avLst/>
          </a:prstGeom>
          <a:noFill/>
        </p:spPr>
      </p:pic>
      <p:pic>
        <p:nvPicPr>
          <p:cNvPr id="26628" name="Picture 4" descr="http://mail.bashturist.ru/gallery/data/media/150/bashturist.ru_str0010.jpg"/>
          <p:cNvPicPr>
            <a:picLocks noChangeAspect="1" noChangeArrowheads="1"/>
          </p:cNvPicPr>
          <p:nvPr/>
        </p:nvPicPr>
        <p:blipFill>
          <a:blip r:embed="rId5" cstate="print"/>
          <a:srcRect/>
          <a:stretch>
            <a:fillRect/>
          </a:stretch>
        </p:blipFill>
        <p:spPr bwMode="auto">
          <a:xfrm>
            <a:off x="838200" y="609600"/>
            <a:ext cx="7162800" cy="4781940"/>
          </a:xfrm>
          <a:prstGeom prst="rect">
            <a:avLst/>
          </a:prstGeom>
          <a:noFill/>
          <a:effectLst>
            <a:softEdge rad="635000"/>
          </a:effectLst>
        </p:spPr>
      </p:pic>
      <p:sp>
        <p:nvSpPr>
          <p:cNvPr id="5" name="Прямоугольник 4"/>
          <p:cNvSpPr/>
          <p:nvPr/>
        </p:nvSpPr>
        <p:spPr>
          <a:xfrm>
            <a:off x="0" y="304800"/>
            <a:ext cx="6248400" cy="769441"/>
          </a:xfrm>
          <a:prstGeom prst="rect">
            <a:avLst/>
          </a:prstGeom>
        </p:spPr>
        <p:txBody>
          <a:bodyPr wrap="square">
            <a:spAutoFit/>
          </a:bodyPr>
          <a:lstStyle/>
          <a:p>
            <a:r>
              <a:rPr lang="ru-RU" dirty="0" smtClean="0"/>
              <a:t> </a:t>
            </a:r>
            <a:r>
              <a:rPr lang="ru-RU"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Чебоксары</a:t>
            </a:r>
            <a:endParaRPr lang="ru-RU"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55" decel="100000"/>
                                        <p:tgtEl>
                                          <p:spTgt spid="5"/>
                                        </p:tgtEl>
                                      </p:cBhvr>
                                    </p:animEffect>
                                    <p:animScale>
                                      <p:cBhvr>
                                        <p:cTn id="8" dur="1155" decel="100000"/>
                                        <p:tgtEl>
                                          <p:spTgt spid="5"/>
                                        </p:tgtEl>
                                      </p:cBhvr>
                                      <p:from x="10000" y="10000"/>
                                      <p:to x="200000" y="450000"/>
                                    </p:animScale>
                                    <p:animScale>
                                      <p:cBhvr>
                                        <p:cTn id="9" dur="1845" accel="100000" fill="hold">
                                          <p:stCondLst>
                                            <p:cond delay="1155"/>
                                          </p:stCondLst>
                                        </p:cTn>
                                        <p:tgtEl>
                                          <p:spTgt spid="5"/>
                                        </p:tgtEl>
                                      </p:cBhvr>
                                      <p:from x="200000" y="450000"/>
                                      <p:to x="100000" y="100000"/>
                                    </p:animScale>
                                    <p:set>
                                      <p:cBhvr>
                                        <p:cTn id="10" dur="1155" fill="hold"/>
                                        <p:tgtEl>
                                          <p:spTgt spid="5"/>
                                        </p:tgtEl>
                                        <p:attrNameLst>
                                          <p:attrName>ppt_x</p:attrName>
                                        </p:attrNameLst>
                                      </p:cBhvr>
                                      <p:to>
                                        <p:strVal val="(0.5)"/>
                                      </p:to>
                                    </p:set>
                                    <p:anim from="(0.5)" to="(#ppt_x)" calcmode="lin" valueType="num">
                                      <p:cBhvr>
                                        <p:cTn id="11" dur="1845" accel="100000" fill="hold">
                                          <p:stCondLst>
                                            <p:cond delay="1155"/>
                                          </p:stCondLst>
                                        </p:cTn>
                                        <p:tgtEl>
                                          <p:spTgt spid="5"/>
                                        </p:tgtEl>
                                        <p:attrNameLst>
                                          <p:attrName>ppt_x</p:attrName>
                                        </p:attrNameLst>
                                      </p:cBhvr>
                                    </p:anim>
                                    <p:set>
                                      <p:cBhvr>
                                        <p:cTn id="12" dur="1155" fill="hold"/>
                                        <p:tgtEl>
                                          <p:spTgt spid="5"/>
                                        </p:tgtEl>
                                        <p:attrNameLst>
                                          <p:attrName>ppt_y</p:attrName>
                                        </p:attrNameLst>
                                      </p:cBhvr>
                                      <p:to>
                                        <p:strVal val="(#ppt_y+0.4)"/>
                                      </p:to>
                                    </p:set>
                                    <p:anim from="(#ppt_y+0.4)" to="(#ppt_y)" calcmode="lin" valueType="num">
                                      <p:cBhvr>
                                        <p:cTn id="13" dur="1845" accel="100000" fill="hold">
                                          <p:stCondLst>
                                            <p:cond delay="1155"/>
                                          </p:stCondLst>
                                        </p:cTn>
                                        <p:tgtEl>
                                          <p:spTgt spid="5"/>
                                        </p:tgtEl>
                                        <p:attrNameLst>
                                          <p:attrName>ppt_y</p:attrName>
                                        </p:attrNameLst>
                                      </p:cBhvr>
                                    </p:anim>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wipe(left)">
                                      <p:cBhvr>
                                        <p:cTn id="17" dur="5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76667" y="0"/>
            <a:ext cx="9220667" cy="6858000"/>
          </a:xfrm>
          <a:prstGeom prst="rect">
            <a:avLst/>
          </a:prstGeom>
          <a:noFill/>
        </p:spPr>
      </p:pic>
      <p:pic>
        <p:nvPicPr>
          <p:cNvPr id="25602" name="Picture 2" descr="http://www.booksite.ru/war1941-1945/foto/7_18.jpg"/>
          <p:cNvPicPr>
            <a:picLocks noChangeAspect="1" noChangeArrowheads="1"/>
          </p:cNvPicPr>
          <p:nvPr/>
        </p:nvPicPr>
        <p:blipFill>
          <a:blip r:embed="rId5" cstate="print"/>
          <a:srcRect/>
          <a:stretch>
            <a:fillRect/>
          </a:stretch>
        </p:blipFill>
        <p:spPr bwMode="auto">
          <a:xfrm>
            <a:off x="4114800" y="-228600"/>
            <a:ext cx="4800600" cy="6147955"/>
          </a:xfrm>
          <a:prstGeom prst="rect">
            <a:avLst/>
          </a:prstGeom>
          <a:noFill/>
          <a:effectLst>
            <a:softEdge rad="635000"/>
          </a:effectLst>
        </p:spPr>
      </p:pic>
      <p:sp>
        <p:nvSpPr>
          <p:cNvPr id="5" name="Прямоугольник 4"/>
          <p:cNvSpPr/>
          <p:nvPr/>
        </p:nvSpPr>
        <p:spPr>
          <a:xfrm>
            <a:off x="228600" y="609600"/>
            <a:ext cx="3048000" cy="707886"/>
          </a:xfrm>
          <a:prstGeom prst="rect">
            <a:avLst/>
          </a:prstGeom>
        </p:spPr>
        <p:txBody>
          <a:bodyPr wrap="squar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Красавино</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55" decel="100000"/>
                                        <p:tgtEl>
                                          <p:spTgt spid="5"/>
                                        </p:tgtEl>
                                      </p:cBhvr>
                                    </p:animEffect>
                                    <p:animScale>
                                      <p:cBhvr>
                                        <p:cTn id="8" dur="1155" decel="100000"/>
                                        <p:tgtEl>
                                          <p:spTgt spid="5"/>
                                        </p:tgtEl>
                                      </p:cBhvr>
                                      <p:from x="10000" y="10000"/>
                                      <p:to x="200000" y="450000"/>
                                    </p:animScale>
                                    <p:animScale>
                                      <p:cBhvr>
                                        <p:cTn id="9" dur="1845" accel="100000" fill="hold">
                                          <p:stCondLst>
                                            <p:cond delay="1155"/>
                                          </p:stCondLst>
                                        </p:cTn>
                                        <p:tgtEl>
                                          <p:spTgt spid="5"/>
                                        </p:tgtEl>
                                      </p:cBhvr>
                                      <p:from x="200000" y="450000"/>
                                      <p:to x="100000" y="100000"/>
                                    </p:animScale>
                                    <p:set>
                                      <p:cBhvr>
                                        <p:cTn id="10" dur="1155" fill="hold"/>
                                        <p:tgtEl>
                                          <p:spTgt spid="5"/>
                                        </p:tgtEl>
                                        <p:attrNameLst>
                                          <p:attrName>ppt_x</p:attrName>
                                        </p:attrNameLst>
                                      </p:cBhvr>
                                      <p:to>
                                        <p:strVal val="(0.5)"/>
                                      </p:to>
                                    </p:set>
                                    <p:anim from="(0.5)" to="(#ppt_x)" calcmode="lin" valueType="num">
                                      <p:cBhvr>
                                        <p:cTn id="11" dur="1845" accel="100000" fill="hold">
                                          <p:stCondLst>
                                            <p:cond delay="1155"/>
                                          </p:stCondLst>
                                        </p:cTn>
                                        <p:tgtEl>
                                          <p:spTgt spid="5"/>
                                        </p:tgtEl>
                                        <p:attrNameLst>
                                          <p:attrName>ppt_x</p:attrName>
                                        </p:attrNameLst>
                                      </p:cBhvr>
                                    </p:anim>
                                    <p:set>
                                      <p:cBhvr>
                                        <p:cTn id="12" dur="1155" fill="hold"/>
                                        <p:tgtEl>
                                          <p:spTgt spid="5"/>
                                        </p:tgtEl>
                                        <p:attrNameLst>
                                          <p:attrName>ppt_y</p:attrName>
                                        </p:attrNameLst>
                                      </p:cBhvr>
                                      <p:to>
                                        <p:strVal val="(#ppt_y+0.4)"/>
                                      </p:to>
                                    </p:set>
                                    <p:anim from="(#ppt_y+0.4)" to="(#ppt_y)" calcmode="lin" valueType="num">
                                      <p:cBhvr>
                                        <p:cTn id="13" dur="1845" accel="100000" fill="hold">
                                          <p:stCondLst>
                                            <p:cond delay="1155"/>
                                          </p:stCondLst>
                                        </p:cTn>
                                        <p:tgtEl>
                                          <p:spTgt spid="5"/>
                                        </p:tgtEl>
                                        <p:attrNameLst>
                                          <p:attrName>ppt_y</p:attrName>
                                        </p:attrNameLst>
                                      </p:cBhvr>
                                    </p:anim>
                                  </p:childTnLst>
                                </p:cTn>
                              </p:par>
                            </p:childTnLst>
                          </p:cTn>
                        </p:par>
                        <p:par>
                          <p:cTn id="14" fill="hold">
                            <p:stCondLst>
                              <p:cond delay="3000"/>
                            </p:stCondLst>
                            <p:childTnLst>
                              <p:par>
                                <p:cTn id="15" presetID="58" presetClass="entr" presetSubtype="0" accel="10000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 calcmode="lin" valueType="num">
                                      <p:cBhvr>
                                        <p:cTn id="17" dur="3000" fill="hold"/>
                                        <p:tgtEl>
                                          <p:spTgt spid="25602"/>
                                        </p:tgtEl>
                                        <p:attrNameLst>
                                          <p:attrName>ppt_w</p:attrName>
                                        </p:attrNameLst>
                                      </p:cBhvr>
                                      <p:tavLst>
                                        <p:tav tm="0">
                                          <p:val>
                                            <p:strVal val="#ppt_w*2.5"/>
                                          </p:val>
                                        </p:tav>
                                        <p:tav tm="100000">
                                          <p:val>
                                            <p:strVal val="#ppt_w"/>
                                          </p:val>
                                        </p:tav>
                                      </p:tavLst>
                                    </p:anim>
                                    <p:anim calcmode="lin" valueType="num">
                                      <p:cBhvr>
                                        <p:cTn id="18" dur="3000" fill="hold"/>
                                        <p:tgtEl>
                                          <p:spTgt spid="25602"/>
                                        </p:tgtEl>
                                        <p:attrNameLst>
                                          <p:attrName>ppt_h</p:attrName>
                                        </p:attrNameLst>
                                      </p:cBhvr>
                                      <p:tavLst>
                                        <p:tav tm="0">
                                          <p:val>
                                            <p:strVal val="#ppt_h*0.01"/>
                                          </p:val>
                                        </p:tav>
                                        <p:tav tm="100000">
                                          <p:val>
                                            <p:strVal val="#ppt_h"/>
                                          </p:val>
                                        </p:tav>
                                      </p:tavLst>
                                    </p:anim>
                                    <p:anim calcmode="lin" valueType="num">
                                      <p:cBhvr>
                                        <p:cTn id="19" dur="3000" fill="hold"/>
                                        <p:tgtEl>
                                          <p:spTgt spid="25602"/>
                                        </p:tgtEl>
                                        <p:attrNameLst>
                                          <p:attrName>ppt_x</p:attrName>
                                        </p:attrNameLst>
                                      </p:cBhvr>
                                      <p:tavLst>
                                        <p:tav tm="0">
                                          <p:val>
                                            <p:strVal val="#ppt_x"/>
                                          </p:val>
                                        </p:tav>
                                        <p:tav tm="100000">
                                          <p:val>
                                            <p:strVal val="#ppt_x"/>
                                          </p:val>
                                        </p:tav>
                                      </p:tavLst>
                                    </p:anim>
                                    <p:anim calcmode="lin" valueType="num">
                                      <p:cBhvr>
                                        <p:cTn id="20" dur="3000" fill="hold"/>
                                        <p:tgtEl>
                                          <p:spTgt spid="25602"/>
                                        </p:tgtEl>
                                        <p:attrNameLst>
                                          <p:attrName>ppt_y</p:attrName>
                                        </p:attrNameLst>
                                      </p:cBhvr>
                                      <p:tavLst>
                                        <p:tav tm="0">
                                          <p:val>
                                            <p:strVal val="#ppt_h+1"/>
                                          </p:val>
                                        </p:tav>
                                        <p:tav tm="100000">
                                          <p:val>
                                            <p:strVal val="#ppt_y"/>
                                          </p:val>
                                        </p:tav>
                                      </p:tavLst>
                                    </p:anim>
                                    <p:animEffect transition="in" filter="fade">
                                      <p:cBhvr>
                                        <p:cTn id="21" dur="3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bladeandchalice.files.wordpress.com/2014/10/glistening-waters.gif?w=300&amp;h=240"/>
          <p:cNvPicPr>
            <a:picLocks noChangeAspect="1" noChangeArrowheads="1" noCrop="1"/>
          </p:cNvPicPr>
          <p:nvPr/>
        </p:nvPicPr>
        <p:blipFill>
          <a:blip r:embed="rId4" cstate="print"/>
          <a:srcRect/>
          <a:stretch>
            <a:fillRect/>
          </a:stretch>
        </p:blipFill>
        <p:spPr bwMode="auto">
          <a:xfrm>
            <a:off x="-1" y="-1"/>
            <a:ext cx="9184819" cy="6858001"/>
          </a:xfrm>
          <a:prstGeom prst="rect">
            <a:avLst/>
          </a:prstGeom>
          <a:noFill/>
        </p:spPr>
      </p:pic>
      <p:pic>
        <p:nvPicPr>
          <p:cNvPr id="22534" name="Picture 6" descr="http://www.shukach.com/sites/default/files/imagecache/node-gallery-thumbnail/post_images/351/dscn3637o-82734.jpg"/>
          <p:cNvPicPr>
            <a:picLocks noChangeAspect="1" noChangeArrowheads="1"/>
          </p:cNvPicPr>
          <p:nvPr/>
        </p:nvPicPr>
        <p:blipFill>
          <a:blip r:embed="rId5" cstate="print"/>
          <a:srcRect/>
          <a:stretch>
            <a:fillRect/>
          </a:stretch>
        </p:blipFill>
        <p:spPr bwMode="auto">
          <a:xfrm>
            <a:off x="4343400" y="1549400"/>
            <a:ext cx="4038600" cy="4978400"/>
          </a:xfrm>
          <a:prstGeom prst="rect">
            <a:avLst/>
          </a:prstGeom>
          <a:noFill/>
          <a:effectLst>
            <a:softEdge rad="635000"/>
          </a:effectLst>
        </p:spPr>
      </p:pic>
      <p:sp>
        <p:nvSpPr>
          <p:cNvPr id="5" name="Прямоугольник 4"/>
          <p:cNvSpPr/>
          <p:nvPr/>
        </p:nvSpPr>
        <p:spPr>
          <a:xfrm>
            <a:off x="685800" y="457200"/>
            <a:ext cx="3276600" cy="1446550"/>
          </a:xfrm>
          <a:prstGeom prst="rect">
            <a:avLst/>
          </a:prstGeom>
        </p:spPr>
        <p:txBody>
          <a:bodyPr wrap="squar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Одесса</a:t>
            </a:r>
          </a:p>
          <a:p>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Памятник неизвестному матросу </a:t>
            </a: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55" decel="100000"/>
                                        <p:tgtEl>
                                          <p:spTgt spid="5"/>
                                        </p:tgtEl>
                                      </p:cBhvr>
                                    </p:animEffect>
                                    <p:animScale>
                                      <p:cBhvr>
                                        <p:cTn id="8" dur="1155" decel="100000"/>
                                        <p:tgtEl>
                                          <p:spTgt spid="5"/>
                                        </p:tgtEl>
                                      </p:cBhvr>
                                      <p:from x="10000" y="10000"/>
                                      <p:to x="200000" y="450000"/>
                                    </p:animScale>
                                    <p:animScale>
                                      <p:cBhvr>
                                        <p:cTn id="9" dur="1845" accel="100000" fill="hold">
                                          <p:stCondLst>
                                            <p:cond delay="1155"/>
                                          </p:stCondLst>
                                        </p:cTn>
                                        <p:tgtEl>
                                          <p:spTgt spid="5"/>
                                        </p:tgtEl>
                                      </p:cBhvr>
                                      <p:from x="200000" y="450000"/>
                                      <p:to x="100000" y="100000"/>
                                    </p:animScale>
                                    <p:set>
                                      <p:cBhvr>
                                        <p:cTn id="10" dur="1155" fill="hold"/>
                                        <p:tgtEl>
                                          <p:spTgt spid="5"/>
                                        </p:tgtEl>
                                        <p:attrNameLst>
                                          <p:attrName>ppt_x</p:attrName>
                                        </p:attrNameLst>
                                      </p:cBhvr>
                                      <p:to>
                                        <p:strVal val="(0.5)"/>
                                      </p:to>
                                    </p:set>
                                    <p:anim from="(0.5)" to="(#ppt_x)" calcmode="lin" valueType="num">
                                      <p:cBhvr>
                                        <p:cTn id="11" dur="1845" accel="100000" fill="hold">
                                          <p:stCondLst>
                                            <p:cond delay="1155"/>
                                          </p:stCondLst>
                                        </p:cTn>
                                        <p:tgtEl>
                                          <p:spTgt spid="5"/>
                                        </p:tgtEl>
                                        <p:attrNameLst>
                                          <p:attrName>ppt_x</p:attrName>
                                        </p:attrNameLst>
                                      </p:cBhvr>
                                    </p:anim>
                                    <p:set>
                                      <p:cBhvr>
                                        <p:cTn id="12" dur="1155" fill="hold"/>
                                        <p:tgtEl>
                                          <p:spTgt spid="5"/>
                                        </p:tgtEl>
                                        <p:attrNameLst>
                                          <p:attrName>ppt_y</p:attrName>
                                        </p:attrNameLst>
                                      </p:cBhvr>
                                      <p:to>
                                        <p:strVal val="(#ppt_y+0.4)"/>
                                      </p:to>
                                    </p:set>
                                    <p:anim from="(#ppt_y+0.4)" to="(#ppt_y)" calcmode="lin" valueType="num">
                                      <p:cBhvr>
                                        <p:cTn id="13" dur="1845" accel="100000" fill="hold">
                                          <p:stCondLst>
                                            <p:cond delay="1155"/>
                                          </p:stCondLst>
                                        </p:cTn>
                                        <p:tgtEl>
                                          <p:spTgt spid="5"/>
                                        </p:tgtEl>
                                        <p:attrNameLst>
                                          <p:attrName>ppt_y</p:attrName>
                                        </p:attrNameLst>
                                      </p:cBhvr>
                                    </p:anim>
                                  </p:childTnLst>
                                </p:cTn>
                              </p:par>
                            </p:childTnLst>
                          </p:cTn>
                        </p:par>
                        <p:par>
                          <p:cTn id="14" fill="hold">
                            <p:stCondLst>
                              <p:cond delay="3000"/>
                            </p:stCondLst>
                            <p:childTnLst>
                              <p:par>
                                <p:cTn id="15" presetID="22" presetClass="entr" presetSubtype="2" fill="hold" nodeType="afterEffect">
                                  <p:stCondLst>
                                    <p:cond delay="0"/>
                                  </p:stCondLst>
                                  <p:childTnLst>
                                    <p:set>
                                      <p:cBhvr>
                                        <p:cTn id="16" dur="1" fill="hold">
                                          <p:stCondLst>
                                            <p:cond delay="0"/>
                                          </p:stCondLst>
                                        </p:cTn>
                                        <p:tgtEl>
                                          <p:spTgt spid="22534"/>
                                        </p:tgtEl>
                                        <p:attrNameLst>
                                          <p:attrName>style.visibility</p:attrName>
                                        </p:attrNameLst>
                                      </p:cBhvr>
                                      <p:to>
                                        <p:strVal val="visible"/>
                                      </p:to>
                                    </p:set>
                                    <p:animEffect transition="in" filter="wipe(right)">
                                      <p:cBhvr>
                                        <p:cTn id="17" dur="3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pic>
        <p:nvPicPr>
          <p:cNvPr id="21508" name="Picture 4" descr="http://novorossy.ru/d/769425/d/S5024502.JPG.jpg"/>
          <p:cNvPicPr>
            <a:picLocks noChangeAspect="1" noChangeArrowheads="1"/>
          </p:cNvPicPr>
          <p:nvPr/>
        </p:nvPicPr>
        <p:blipFill>
          <a:blip r:embed="rId5" cstate="print"/>
          <a:srcRect/>
          <a:stretch>
            <a:fillRect/>
          </a:stretch>
        </p:blipFill>
        <p:spPr bwMode="auto">
          <a:xfrm>
            <a:off x="3581400" y="381000"/>
            <a:ext cx="4629150" cy="6172200"/>
          </a:xfrm>
          <a:prstGeom prst="rect">
            <a:avLst/>
          </a:prstGeom>
          <a:noFill/>
          <a:effectLst>
            <a:softEdge rad="635000"/>
          </a:effectLst>
        </p:spPr>
      </p:pic>
      <p:sp>
        <p:nvSpPr>
          <p:cNvPr id="4" name="Прямоугольник 3"/>
          <p:cNvSpPr/>
          <p:nvPr/>
        </p:nvSpPr>
        <p:spPr>
          <a:xfrm>
            <a:off x="990600" y="838200"/>
            <a:ext cx="1946687"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Харьков</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30" presetClass="entr" presetSubtype="0" fill="hold" nodeType="after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2400" decel="100000"/>
                                        <p:tgtEl>
                                          <p:spTgt spid="21508"/>
                                        </p:tgtEl>
                                      </p:cBhvr>
                                    </p:animEffect>
                                    <p:anim calcmode="lin" valueType="num">
                                      <p:cBhvr>
                                        <p:cTn id="18" dur="2400" decel="100000" fill="hold"/>
                                        <p:tgtEl>
                                          <p:spTgt spid="21508"/>
                                        </p:tgtEl>
                                        <p:attrNameLst>
                                          <p:attrName>style.rotation</p:attrName>
                                        </p:attrNameLst>
                                      </p:cBhvr>
                                      <p:tavLst>
                                        <p:tav tm="0">
                                          <p:val>
                                            <p:fltVal val="-90"/>
                                          </p:val>
                                        </p:tav>
                                        <p:tav tm="100000">
                                          <p:val>
                                            <p:fltVal val="0"/>
                                          </p:val>
                                        </p:tav>
                                      </p:tavLst>
                                    </p:anim>
                                    <p:anim calcmode="lin" valueType="num">
                                      <p:cBhvr>
                                        <p:cTn id="19" dur="2400" decel="100000" fill="hold"/>
                                        <p:tgtEl>
                                          <p:spTgt spid="21508"/>
                                        </p:tgtEl>
                                        <p:attrNameLst>
                                          <p:attrName>ppt_x</p:attrName>
                                        </p:attrNameLst>
                                      </p:cBhvr>
                                      <p:tavLst>
                                        <p:tav tm="0">
                                          <p:val>
                                            <p:strVal val="#ppt_x+0.4"/>
                                          </p:val>
                                        </p:tav>
                                        <p:tav tm="100000">
                                          <p:val>
                                            <p:strVal val="#ppt_x-0.05"/>
                                          </p:val>
                                        </p:tav>
                                      </p:tavLst>
                                    </p:anim>
                                    <p:anim calcmode="lin" valueType="num">
                                      <p:cBhvr>
                                        <p:cTn id="20" dur="2400" decel="100000" fill="hold"/>
                                        <p:tgtEl>
                                          <p:spTgt spid="21508"/>
                                        </p:tgtEl>
                                        <p:attrNameLst>
                                          <p:attrName>ppt_y</p:attrName>
                                        </p:attrNameLst>
                                      </p:cBhvr>
                                      <p:tavLst>
                                        <p:tav tm="0">
                                          <p:val>
                                            <p:strVal val="#ppt_y-0.4"/>
                                          </p:val>
                                        </p:tav>
                                        <p:tav tm="100000">
                                          <p:val>
                                            <p:strVal val="#ppt_y+0.1"/>
                                          </p:val>
                                        </p:tav>
                                      </p:tavLst>
                                    </p:anim>
                                    <p:anim calcmode="lin" valueType="num">
                                      <p:cBhvr>
                                        <p:cTn id="21" dur="600" accel="100000" fill="hold">
                                          <p:stCondLst>
                                            <p:cond delay="2400"/>
                                          </p:stCondLst>
                                        </p:cTn>
                                        <p:tgtEl>
                                          <p:spTgt spid="21508"/>
                                        </p:tgtEl>
                                        <p:attrNameLst>
                                          <p:attrName>ppt_x</p:attrName>
                                        </p:attrNameLst>
                                      </p:cBhvr>
                                      <p:tavLst>
                                        <p:tav tm="0">
                                          <p:val>
                                            <p:strVal val="#ppt_x-0.05"/>
                                          </p:val>
                                        </p:tav>
                                        <p:tav tm="100000">
                                          <p:val>
                                            <p:strVal val="#ppt_x"/>
                                          </p:val>
                                        </p:tav>
                                      </p:tavLst>
                                    </p:anim>
                                    <p:anim calcmode="lin" valueType="num">
                                      <p:cBhvr>
                                        <p:cTn id="22" dur="600" accel="100000" fill="hold">
                                          <p:stCondLst>
                                            <p:cond delay="2400"/>
                                          </p:stCondLst>
                                        </p:cTn>
                                        <p:tgtEl>
                                          <p:spTgt spid="2150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pic>
        <p:nvPicPr>
          <p:cNvPr id="20482" name="Picture 2" descr="http://www.shukach.com/sites/default/files/imagecache/node-gallery-display/post_images/14/p1180346.jpg"/>
          <p:cNvPicPr>
            <a:picLocks noChangeAspect="1" noChangeArrowheads="1"/>
          </p:cNvPicPr>
          <p:nvPr/>
        </p:nvPicPr>
        <p:blipFill>
          <a:blip r:embed="rId5" cstate="print"/>
          <a:srcRect/>
          <a:stretch>
            <a:fillRect/>
          </a:stretch>
        </p:blipFill>
        <p:spPr bwMode="auto">
          <a:xfrm>
            <a:off x="2133600" y="1600200"/>
            <a:ext cx="6667500" cy="5000625"/>
          </a:xfrm>
          <a:prstGeom prst="rect">
            <a:avLst/>
          </a:prstGeom>
          <a:noFill/>
          <a:effectLst>
            <a:softEdge rad="635000"/>
          </a:effectLst>
        </p:spPr>
      </p:pic>
      <p:sp>
        <p:nvSpPr>
          <p:cNvPr id="4" name="Прямоугольник 3"/>
          <p:cNvSpPr/>
          <p:nvPr/>
        </p:nvSpPr>
        <p:spPr>
          <a:xfrm>
            <a:off x="762000" y="685800"/>
            <a:ext cx="3810274"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Санкт-Петербург</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22" presetClass="entr" presetSubtype="2" fill="hold" nodeType="after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wipe(right)">
                                      <p:cBhvr>
                                        <p:cTn id="17" dur="3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4648200" y="3581400"/>
            <a:ext cx="4343400" cy="3139321"/>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Отгремела война,</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Уже давней историей стала.</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 никак не отпустит</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Тревожную память бойца.</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От фугасок и мин</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Мы очистили наши кварталы,</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Но какой же сапёр</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Разминирует наши сердца! </a:t>
            </a:r>
            <a:b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Виктор Кочетков</a:t>
            </a:r>
            <a:endParaRPr lang="ru-RU"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descr="http://files.vm.ru/photo/vecherka/2013/06/doc6amlohcclqw175d4630b_800_480.jpg"/>
          <p:cNvPicPr>
            <a:picLocks noChangeAspect="1" noChangeArrowheads="1"/>
          </p:cNvPicPr>
          <p:nvPr/>
        </p:nvPicPr>
        <p:blipFill>
          <a:blip r:embed="rId4" cstate="print"/>
          <a:srcRect/>
          <a:stretch>
            <a:fillRect/>
          </a:stretch>
        </p:blipFill>
        <p:spPr bwMode="auto">
          <a:xfrm>
            <a:off x="152400" y="152400"/>
            <a:ext cx="5051299" cy="3352800"/>
          </a:xfrm>
          <a:prstGeom prst="rect">
            <a:avLst/>
          </a:prstGeom>
          <a:noFill/>
          <a:effectLst>
            <a:softEdge rad="317500"/>
          </a:effectLst>
        </p:spPr>
      </p:pic>
      <p:pic>
        <p:nvPicPr>
          <p:cNvPr id="1028" name="Picture 4" descr="http://www.metronews.ru/novosti/filologi-ochishhajut-gorod-ot-oshibok/Tpomjx---gEV0aU9kWSo/tablichka.JPG"/>
          <p:cNvPicPr>
            <a:picLocks noChangeAspect="1" noChangeArrowheads="1"/>
          </p:cNvPicPr>
          <p:nvPr/>
        </p:nvPicPr>
        <p:blipFill>
          <a:blip r:embed="rId5" cstate="print"/>
          <a:srcRect/>
          <a:stretch>
            <a:fillRect/>
          </a:stretch>
        </p:blipFill>
        <p:spPr bwMode="auto">
          <a:xfrm>
            <a:off x="5181600" y="152400"/>
            <a:ext cx="3809999" cy="3134548"/>
          </a:xfrm>
          <a:prstGeom prst="rect">
            <a:avLst/>
          </a:prstGeom>
          <a:noFill/>
          <a:effectLst>
            <a:softEdge rad="317500"/>
          </a:effectLst>
        </p:spPr>
      </p:pic>
      <p:pic>
        <p:nvPicPr>
          <p:cNvPr id="1030" name="Picture 6" descr="https://s.poembook.ru/theme/36/d2/8d/4ae35c0584a7bb9fd8359959f01ab8d4e579e302.png"/>
          <p:cNvPicPr>
            <a:picLocks noChangeAspect="1" noChangeArrowheads="1"/>
          </p:cNvPicPr>
          <p:nvPr/>
        </p:nvPicPr>
        <p:blipFill>
          <a:blip r:embed="rId6" cstate="print"/>
          <a:srcRect/>
          <a:stretch>
            <a:fillRect/>
          </a:stretch>
        </p:blipFill>
        <p:spPr bwMode="auto">
          <a:xfrm>
            <a:off x="304800" y="3505200"/>
            <a:ext cx="4191000" cy="3143250"/>
          </a:xfrm>
          <a:prstGeom prst="rect">
            <a:avLst/>
          </a:prstGeom>
          <a:noFill/>
          <a:effectLst>
            <a:softEdge rad="127000"/>
          </a:effectLst>
        </p:spPr>
      </p:pic>
      <p:pic>
        <p:nvPicPr>
          <p:cNvPr id="7" name="Picture 2" descr="http://www.playcast.ru/uploads/2016/05/08/18582403.gif"/>
          <p:cNvPicPr>
            <a:picLocks noChangeAspect="1" noChangeArrowheads="1" noCrop="1"/>
          </p:cNvPicPr>
          <p:nvPr/>
        </p:nvPicPr>
        <p:blipFill>
          <a:blip r:embed="rId7" cstate="print"/>
          <a:srcRect/>
          <a:stretch>
            <a:fillRect/>
          </a:stretch>
        </p:blipFill>
        <p:spPr bwMode="auto">
          <a:xfrm>
            <a:off x="1905000" y="3657600"/>
            <a:ext cx="1901157" cy="1508252"/>
          </a:xfrm>
          <a:prstGeom prst="rect">
            <a:avLst/>
          </a:prstGeom>
          <a:noFill/>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left)">
                                      <p:cBhvr>
                                        <p:cTn id="12" dur="500"/>
                                        <p:tgtEl>
                                          <p:spTgt spid="103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2000"/>
                                        <p:tgtEl>
                                          <p:spTgt spid="7"/>
                                        </p:tgtEl>
                                      </p:cBhvr>
                                    </p:animEffect>
                                  </p:childTnLst>
                                </p:cTn>
                              </p:par>
                            </p:childTnLst>
                          </p:cTn>
                        </p:par>
                        <p:par>
                          <p:cTn id="16" fill="hold">
                            <p:stCondLst>
                              <p:cond delay="4000"/>
                            </p:stCondLst>
                            <p:childTnLst>
                              <p:par>
                                <p:cTn id="17" presetID="3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600" decel="100000"/>
                                        <p:tgtEl>
                                          <p:spTgt spid="1028"/>
                                        </p:tgtEl>
                                      </p:cBhvr>
                                    </p:animEffect>
                                    <p:anim calcmode="lin" valueType="num">
                                      <p:cBhvr>
                                        <p:cTn id="20" dur="1600" decel="100000" fill="hold"/>
                                        <p:tgtEl>
                                          <p:spTgt spid="1028"/>
                                        </p:tgtEl>
                                        <p:attrNameLst>
                                          <p:attrName>style.rotation</p:attrName>
                                        </p:attrNameLst>
                                      </p:cBhvr>
                                      <p:tavLst>
                                        <p:tav tm="0">
                                          <p:val>
                                            <p:fltVal val="-90"/>
                                          </p:val>
                                        </p:tav>
                                        <p:tav tm="100000">
                                          <p:val>
                                            <p:fltVal val="0"/>
                                          </p:val>
                                        </p:tav>
                                      </p:tavLst>
                                    </p:anim>
                                    <p:anim calcmode="lin" valueType="num">
                                      <p:cBhvr>
                                        <p:cTn id="21" dur="1600" decel="100000" fill="hold"/>
                                        <p:tgtEl>
                                          <p:spTgt spid="1028"/>
                                        </p:tgtEl>
                                        <p:attrNameLst>
                                          <p:attrName>ppt_x</p:attrName>
                                        </p:attrNameLst>
                                      </p:cBhvr>
                                      <p:tavLst>
                                        <p:tav tm="0">
                                          <p:val>
                                            <p:strVal val="#ppt_x+0.4"/>
                                          </p:val>
                                        </p:tav>
                                        <p:tav tm="100000">
                                          <p:val>
                                            <p:strVal val="#ppt_x-0.05"/>
                                          </p:val>
                                        </p:tav>
                                      </p:tavLst>
                                    </p:anim>
                                    <p:anim calcmode="lin" valueType="num">
                                      <p:cBhvr>
                                        <p:cTn id="22" dur="1600" decel="100000" fill="hold"/>
                                        <p:tgtEl>
                                          <p:spTgt spid="1028"/>
                                        </p:tgtEl>
                                        <p:attrNameLst>
                                          <p:attrName>ppt_y</p:attrName>
                                        </p:attrNameLst>
                                      </p:cBhvr>
                                      <p:tavLst>
                                        <p:tav tm="0">
                                          <p:val>
                                            <p:strVal val="#ppt_y-0.4"/>
                                          </p:val>
                                        </p:tav>
                                        <p:tav tm="100000">
                                          <p:val>
                                            <p:strVal val="#ppt_y+0.1"/>
                                          </p:val>
                                        </p:tav>
                                      </p:tavLst>
                                    </p:anim>
                                    <p:anim calcmode="lin" valueType="num">
                                      <p:cBhvr>
                                        <p:cTn id="23" dur="400" accel="100000" fill="hold">
                                          <p:stCondLst>
                                            <p:cond delay="1600"/>
                                          </p:stCondLst>
                                        </p:cTn>
                                        <p:tgtEl>
                                          <p:spTgt spid="1028"/>
                                        </p:tgtEl>
                                        <p:attrNameLst>
                                          <p:attrName>ppt_x</p:attrName>
                                        </p:attrNameLst>
                                      </p:cBhvr>
                                      <p:tavLst>
                                        <p:tav tm="0">
                                          <p:val>
                                            <p:strVal val="#ppt_x-0.05"/>
                                          </p:val>
                                        </p:tav>
                                        <p:tav tm="100000">
                                          <p:val>
                                            <p:strVal val="#ppt_x"/>
                                          </p:val>
                                        </p:tav>
                                      </p:tavLst>
                                    </p:anim>
                                    <p:anim calcmode="lin" valueType="num">
                                      <p:cBhvr>
                                        <p:cTn id="24" dur="400" accel="100000" fill="hold">
                                          <p:stCondLst>
                                            <p:cond delay="1600"/>
                                          </p:stCondLst>
                                        </p:cTn>
                                        <p:tgtEl>
                                          <p:spTgt spid="1028"/>
                                        </p:tgtEl>
                                        <p:attrNameLst>
                                          <p:attrName>ppt_y</p:attrName>
                                        </p:attrNameLst>
                                      </p:cBhvr>
                                      <p:tavLst>
                                        <p:tav tm="0">
                                          <p:val>
                                            <p:strVal val="#ppt_y+0.1"/>
                                          </p:val>
                                        </p:tav>
                                        <p:tav tm="100000">
                                          <p:val>
                                            <p:strVal val="#ppt_y"/>
                                          </p:val>
                                        </p:tav>
                                      </p:tavLst>
                                    </p:anim>
                                  </p:childTnLst>
                                </p:cTn>
                              </p:par>
                            </p:childTnLst>
                          </p:cTn>
                        </p:par>
                        <p:par>
                          <p:cTn id="25" fill="hold">
                            <p:stCondLst>
                              <p:cond delay="6000"/>
                            </p:stCondLst>
                            <p:childTnLst>
                              <p:par>
                                <p:cTn id="26" presetID="22" presetClass="entr" presetSubtype="8"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left)">
                                      <p:cBhvr>
                                        <p:cTn id="28"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pic>
        <p:nvPicPr>
          <p:cNvPr id="19458" name="Picture 2" descr="http://i.ekmap.ru/7/6/6/4/thumbs/600_452_fixw.jpg"/>
          <p:cNvPicPr>
            <a:picLocks noChangeAspect="1" noChangeArrowheads="1"/>
          </p:cNvPicPr>
          <p:nvPr/>
        </p:nvPicPr>
        <p:blipFill>
          <a:blip r:embed="rId4" cstate="print"/>
          <a:srcRect l="13333" r="10667" b="5778"/>
          <a:stretch>
            <a:fillRect/>
          </a:stretch>
        </p:blipFill>
        <p:spPr bwMode="auto">
          <a:xfrm>
            <a:off x="3790948" y="1295399"/>
            <a:ext cx="4972051" cy="4419601"/>
          </a:xfrm>
          <a:prstGeom prst="rect">
            <a:avLst/>
          </a:prstGeom>
          <a:noFill/>
          <a:effectLst>
            <a:softEdge rad="635000"/>
          </a:effectLst>
        </p:spPr>
      </p:pic>
      <p:sp>
        <p:nvSpPr>
          <p:cNvPr id="4" name="Прямоугольник 3"/>
          <p:cNvSpPr/>
          <p:nvPr/>
        </p:nvSpPr>
        <p:spPr>
          <a:xfrm>
            <a:off x="152400" y="838200"/>
            <a:ext cx="3810274"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Санкт-Петербург</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2" name="chimes.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76667" y="0"/>
            <a:ext cx="9220667" cy="6858000"/>
          </a:xfrm>
          <a:prstGeom prst="rect">
            <a:avLst/>
          </a:prstGeom>
          <a:noFill/>
        </p:spPr>
      </p:pic>
      <p:pic>
        <p:nvPicPr>
          <p:cNvPr id="18434" name="Picture 2" descr="https://fs00.infourok.ru/images/doc/202/230285/img4.jpg"/>
          <p:cNvPicPr>
            <a:picLocks noChangeAspect="1" noChangeArrowheads="1"/>
          </p:cNvPicPr>
          <p:nvPr/>
        </p:nvPicPr>
        <p:blipFill>
          <a:blip r:embed="rId5" cstate="print"/>
          <a:srcRect t="11111"/>
          <a:stretch>
            <a:fillRect/>
          </a:stretch>
        </p:blipFill>
        <p:spPr bwMode="auto">
          <a:xfrm>
            <a:off x="3352800" y="1981200"/>
            <a:ext cx="5486400" cy="4114801"/>
          </a:xfrm>
          <a:prstGeom prst="rect">
            <a:avLst/>
          </a:prstGeom>
          <a:noFill/>
          <a:effectLst>
            <a:softEdge rad="317500"/>
          </a:effectLst>
        </p:spPr>
      </p:pic>
      <p:sp>
        <p:nvSpPr>
          <p:cNvPr id="4" name="Прямоугольник 3"/>
          <p:cNvSpPr/>
          <p:nvPr/>
        </p:nvSpPr>
        <p:spPr>
          <a:xfrm>
            <a:off x="457200" y="533400"/>
            <a:ext cx="1407180"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Курск</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1155" decel="100000"/>
                                        <p:tgtEl>
                                          <p:spTgt spid="18434"/>
                                        </p:tgtEl>
                                      </p:cBhvr>
                                    </p:animEffect>
                                    <p:animScale>
                                      <p:cBhvr>
                                        <p:cTn id="18" dur="1155" decel="100000"/>
                                        <p:tgtEl>
                                          <p:spTgt spid="18434"/>
                                        </p:tgtEl>
                                      </p:cBhvr>
                                      <p:from x="10000" y="10000"/>
                                      <p:to x="200000" y="450000"/>
                                    </p:animScale>
                                    <p:animScale>
                                      <p:cBhvr>
                                        <p:cTn id="19" dur="1845" accel="100000" fill="hold">
                                          <p:stCondLst>
                                            <p:cond delay="1155"/>
                                          </p:stCondLst>
                                        </p:cTn>
                                        <p:tgtEl>
                                          <p:spTgt spid="18434"/>
                                        </p:tgtEl>
                                      </p:cBhvr>
                                      <p:from x="200000" y="450000"/>
                                      <p:to x="100000" y="100000"/>
                                    </p:animScale>
                                    <p:set>
                                      <p:cBhvr>
                                        <p:cTn id="20" dur="1155" fill="hold"/>
                                        <p:tgtEl>
                                          <p:spTgt spid="18434"/>
                                        </p:tgtEl>
                                        <p:attrNameLst>
                                          <p:attrName>ppt_x</p:attrName>
                                        </p:attrNameLst>
                                      </p:cBhvr>
                                      <p:to>
                                        <p:strVal val="(0.5)"/>
                                      </p:to>
                                    </p:set>
                                    <p:anim from="(0.5)" to="(#ppt_x)" calcmode="lin" valueType="num">
                                      <p:cBhvr>
                                        <p:cTn id="21" dur="1845" accel="100000" fill="hold">
                                          <p:stCondLst>
                                            <p:cond delay="1155"/>
                                          </p:stCondLst>
                                        </p:cTn>
                                        <p:tgtEl>
                                          <p:spTgt spid="18434"/>
                                        </p:tgtEl>
                                        <p:attrNameLst>
                                          <p:attrName>ppt_x</p:attrName>
                                        </p:attrNameLst>
                                      </p:cBhvr>
                                    </p:anim>
                                    <p:set>
                                      <p:cBhvr>
                                        <p:cTn id="22" dur="1155" fill="hold"/>
                                        <p:tgtEl>
                                          <p:spTgt spid="18434"/>
                                        </p:tgtEl>
                                        <p:attrNameLst>
                                          <p:attrName>ppt_y</p:attrName>
                                        </p:attrNameLst>
                                      </p:cBhvr>
                                      <p:to>
                                        <p:strVal val="(#ppt_y+0.4)"/>
                                      </p:to>
                                    </p:set>
                                    <p:anim from="(#ppt_y+0.4)" to="(#ppt_y)" calcmode="lin" valueType="num">
                                      <p:cBhvr>
                                        <p:cTn id="23" dur="1845" accel="100000" fill="hold">
                                          <p:stCondLst>
                                            <p:cond delay="1155"/>
                                          </p:stCondLst>
                                        </p:cTn>
                                        <p:tgtEl>
                                          <p:spTgt spid="1843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76667" y="0"/>
            <a:ext cx="9220667" cy="6858000"/>
          </a:xfrm>
          <a:prstGeom prst="rect">
            <a:avLst/>
          </a:prstGeom>
          <a:noFill/>
        </p:spPr>
      </p:pic>
      <p:pic>
        <p:nvPicPr>
          <p:cNvPr id="17410" name="Picture 2" descr="https://fs00.infourok.ru/images/doc/320/319284/img9.jpg"/>
          <p:cNvPicPr>
            <a:picLocks noChangeAspect="1" noChangeArrowheads="1"/>
          </p:cNvPicPr>
          <p:nvPr/>
        </p:nvPicPr>
        <p:blipFill>
          <a:blip r:embed="rId5" cstate="print"/>
          <a:srcRect l="20000" t="14444" r="31667" b="10000"/>
          <a:stretch>
            <a:fillRect/>
          </a:stretch>
        </p:blipFill>
        <p:spPr bwMode="auto">
          <a:xfrm>
            <a:off x="3886200" y="1219200"/>
            <a:ext cx="4419600" cy="5181600"/>
          </a:xfrm>
          <a:prstGeom prst="rect">
            <a:avLst/>
          </a:prstGeom>
          <a:noFill/>
          <a:effectLst>
            <a:softEdge rad="317500"/>
          </a:effectLst>
        </p:spPr>
      </p:pic>
      <p:sp>
        <p:nvSpPr>
          <p:cNvPr id="4" name="Прямоугольник 3"/>
          <p:cNvSpPr/>
          <p:nvPr/>
        </p:nvSpPr>
        <p:spPr>
          <a:xfrm>
            <a:off x="457200" y="838200"/>
            <a:ext cx="2458622" cy="646331"/>
          </a:xfrm>
          <a:prstGeom prst="rect">
            <a:avLst/>
          </a:prstGeom>
        </p:spPr>
        <p:txBody>
          <a:bodyPr wrap="none">
            <a:spAutoFit/>
          </a:bodyPr>
          <a:lstStyle/>
          <a:p>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Черниговка</a:t>
            </a:r>
            <a:endParaRPr lang="ru-RU"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30" presetClass="entr" presetSubtype="0" fill="hold" nodeType="afterEffect">
                                  <p:stCondLst>
                                    <p:cond delay="0"/>
                                  </p:stCondLst>
                                  <p:childTnLst>
                                    <p:set>
                                      <p:cBhvr>
                                        <p:cTn id="16" dur="1" fill="hold">
                                          <p:stCondLst>
                                            <p:cond delay="0"/>
                                          </p:stCondLst>
                                        </p:cTn>
                                        <p:tgtEl>
                                          <p:spTgt spid="17410"/>
                                        </p:tgtEl>
                                        <p:attrNameLst>
                                          <p:attrName>style.visibility</p:attrName>
                                        </p:attrNameLst>
                                      </p:cBhvr>
                                      <p:to>
                                        <p:strVal val="visible"/>
                                      </p:to>
                                    </p:set>
                                    <p:animEffect transition="in" filter="fade">
                                      <p:cBhvr>
                                        <p:cTn id="17" dur="2400" decel="100000"/>
                                        <p:tgtEl>
                                          <p:spTgt spid="17410"/>
                                        </p:tgtEl>
                                      </p:cBhvr>
                                    </p:animEffect>
                                    <p:anim calcmode="lin" valueType="num">
                                      <p:cBhvr>
                                        <p:cTn id="18" dur="2400" decel="100000" fill="hold"/>
                                        <p:tgtEl>
                                          <p:spTgt spid="17410"/>
                                        </p:tgtEl>
                                        <p:attrNameLst>
                                          <p:attrName>style.rotation</p:attrName>
                                        </p:attrNameLst>
                                      </p:cBhvr>
                                      <p:tavLst>
                                        <p:tav tm="0">
                                          <p:val>
                                            <p:fltVal val="-90"/>
                                          </p:val>
                                        </p:tav>
                                        <p:tav tm="100000">
                                          <p:val>
                                            <p:fltVal val="0"/>
                                          </p:val>
                                        </p:tav>
                                      </p:tavLst>
                                    </p:anim>
                                    <p:anim calcmode="lin" valueType="num">
                                      <p:cBhvr>
                                        <p:cTn id="19" dur="2400" decel="100000" fill="hold"/>
                                        <p:tgtEl>
                                          <p:spTgt spid="17410"/>
                                        </p:tgtEl>
                                        <p:attrNameLst>
                                          <p:attrName>ppt_x</p:attrName>
                                        </p:attrNameLst>
                                      </p:cBhvr>
                                      <p:tavLst>
                                        <p:tav tm="0">
                                          <p:val>
                                            <p:strVal val="#ppt_x+0.4"/>
                                          </p:val>
                                        </p:tav>
                                        <p:tav tm="100000">
                                          <p:val>
                                            <p:strVal val="#ppt_x-0.05"/>
                                          </p:val>
                                        </p:tav>
                                      </p:tavLst>
                                    </p:anim>
                                    <p:anim calcmode="lin" valueType="num">
                                      <p:cBhvr>
                                        <p:cTn id="20" dur="2400" decel="100000" fill="hold"/>
                                        <p:tgtEl>
                                          <p:spTgt spid="17410"/>
                                        </p:tgtEl>
                                        <p:attrNameLst>
                                          <p:attrName>ppt_y</p:attrName>
                                        </p:attrNameLst>
                                      </p:cBhvr>
                                      <p:tavLst>
                                        <p:tav tm="0">
                                          <p:val>
                                            <p:strVal val="#ppt_y-0.4"/>
                                          </p:val>
                                        </p:tav>
                                        <p:tav tm="100000">
                                          <p:val>
                                            <p:strVal val="#ppt_y+0.1"/>
                                          </p:val>
                                        </p:tav>
                                      </p:tavLst>
                                    </p:anim>
                                    <p:anim calcmode="lin" valueType="num">
                                      <p:cBhvr>
                                        <p:cTn id="21" dur="600" accel="100000" fill="hold">
                                          <p:stCondLst>
                                            <p:cond delay="2400"/>
                                          </p:stCondLst>
                                        </p:cTn>
                                        <p:tgtEl>
                                          <p:spTgt spid="17410"/>
                                        </p:tgtEl>
                                        <p:attrNameLst>
                                          <p:attrName>ppt_x</p:attrName>
                                        </p:attrNameLst>
                                      </p:cBhvr>
                                      <p:tavLst>
                                        <p:tav tm="0">
                                          <p:val>
                                            <p:strVal val="#ppt_x-0.05"/>
                                          </p:val>
                                        </p:tav>
                                        <p:tav tm="100000">
                                          <p:val>
                                            <p:strVal val="#ppt_x"/>
                                          </p:val>
                                        </p:tav>
                                      </p:tavLst>
                                    </p:anim>
                                    <p:anim calcmode="lin" valueType="num">
                                      <p:cBhvr>
                                        <p:cTn id="22" dur="600" accel="100000" fill="hold">
                                          <p:stCondLst>
                                            <p:cond delay="2400"/>
                                          </p:stCondLst>
                                        </p:cTn>
                                        <p:tgtEl>
                                          <p:spTgt spid="174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pic>
        <p:nvPicPr>
          <p:cNvPr id="15362" name="Picture 2" descr="http://photos.wikimapia.org/p/00/05/04/81/13_big.jpg"/>
          <p:cNvPicPr>
            <a:picLocks noChangeAspect="1" noChangeArrowheads="1"/>
          </p:cNvPicPr>
          <p:nvPr/>
        </p:nvPicPr>
        <p:blipFill>
          <a:blip r:embed="rId5" cstate="print"/>
          <a:srcRect/>
          <a:stretch>
            <a:fillRect/>
          </a:stretch>
        </p:blipFill>
        <p:spPr bwMode="auto">
          <a:xfrm>
            <a:off x="4114800" y="838200"/>
            <a:ext cx="4800600" cy="5334000"/>
          </a:xfrm>
          <a:prstGeom prst="rect">
            <a:avLst/>
          </a:prstGeom>
          <a:noFill/>
          <a:effectLst>
            <a:softEdge rad="635000"/>
          </a:effectLst>
        </p:spPr>
      </p:pic>
      <p:sp>
        <p:nvSpPr>
          <p:cNvPr id="4" name="Прямоугольник 3"/>
          <p:cNvSpPr/>
          <p:nvPr/>
        </p:nvSpPr>
        <p:spPr>
          <a:xfrm>
            <a:off x="685800" y="685800"/>
            <a:ext cx="2341347"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Егорьевск</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wipe(left)">
                                      <p:cBhvr>
                                        <p:cTn id="17" dur="3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pic>
        <p:nvPicPr>
          <p:cNvPr id="16390" name="Picture 6" descr="http://www.krasnoznamensk.com/upload/medialibrary/6f9/6f91bd57db6bb0587eb22751049a3890.JPG"/>
          <p:cNvPicPr>
            <a:picLocks noChangeAspect="1" noChangeArrowheads="1"/>
          </p:cNvPicPr>
          <p:nvPr/>
        </p:nvPicPr>
        <p:blipFill>
          <a:blip r:embed="rId5" cstate="print"/>
          <a:srcRect/>
          <a:stretch>
            <a:fillRect/>
          </a:stretch>
        </p:blipFill>
        <p:spPr bwMode="auto">
          <a:xfrm>
            <a:off x="1295400" y="1524000"/>
            <a:ext cx="7610475" cy="5076826"/>
          </a:xfrm>
          <a:prstGeom prst="rect">
            <a:avLst/>
          </a:prstGeom>
          <a:noFill/>
          <a:effectLst>
            <a:softEdge rad="635000"/>
          </a:effectLst>
        </p:spPr>
      </p:pic>
      <p:sp>
        <p:nvSpPr>
          <p:cNvPr id="6" name="Прямоугольник 5"/>
          <p:cNvSpPr/>
          <p:nvPr/>
        </p:nvSpPr>
        <p:spPr>
          <a:xfrm>
            <a:off x="381000" y="457200"/>
            <a:ext cx="3804247"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Краснознамёнск</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wipe(right)">
                                      <p:cBhvr>
                                        <p:cTn id="17" dur="3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76667" y="0"/>
            <a:ext cx="9220667" cy="6858000"/>
          </a:xfrm>
          <a:prstGeom prst="rect">
            <a:avLst/>
          </a:prstGeom>
          <a:noFill/>
        </p:spPr>
      </p:pic>
      <p:pic>
        <p:nvPicPr>
          <p:cNvPr id="3" name="Picture 4" descr="http://photos.wikimapia.org/p/00/03/21/70/16_big.jpg"/>
          <p:cNvPicPr>
            <a:picLocks noChangeAspect="1" noChangeArrowheads="1"/>
          </p:cNvPicPr>
          <p:nvPr/>
        </p:nvPicPr>
        <p:blipFill>
          <a:blip r:embed="rId5" cstate="print"/>
          <a:srcRect b="5579"/>
          <a:stretch>
            <a:fillRect/>
          </a:stretch>
        </p:blipFill>
        <p:spPr bwMode="auto">
          <a:xfrm>
            <a:off x="2819400" y="1524000"/>
            <a:ext cx="5486400" cy="4828032"/>
          </a:xfrm>
          <a:prstGeom prst="rect">
            <a:avLst/>
          </a:prstGeom>
          <a:noFill/>
          <a:effectLst>
            <a:softEdge rad="317500"/>
          </a:effectLst>
        </p:spPr>
      </p:pic>
      <p:sp>
        <p:nvSpPr>
          <p:cNvPr id="4" name="Прямоугольник 3"/>
          <p:cNvSpPr/>
          <p:nvPr/>
        </p:nvSpPr>
        <p:spPr>
          <a:xfrm>
            <a:off x="457200" y="685800"/>
            <a:ext cx="2567241"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Сыктывкар</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58" presetClass="entr" presetSubtype="0" accel="10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3000" fill="hold"/>
                                        <p:tgtEl>
                                          <p:spTgt spid="3"/>
                                        </p:tgtEl>
                                        <p:attrNameLst>
                                          <p:attrName>ppt_w</p:attrName>
                                        </p:attrNameLst>
                                      </p:cBhvr>
                                      <p:tavLst>
                                        <p:tav tm="0">
                                          <p:val>
                                            <p:strVal val="#ppt_w*2.5"/>
                                          </p:val>
                                        </p:tav>
                                        <p:tav tm="100000">
                                          <p:val>
                                            <p:strVal val="#ppt_w"/>
                                          </p:val>
                                        </p:tav>
                                      </p:tavLst>
                                    </p:anim>
                                    <p:anim calcmode="lin" valueType="num">
                                      <p:cBhvr>
                                        <p:cTn id="18" dur="3000" fill="hold"/>
                                        <p:tgtEl>
                                          <p:spTgt spid="3"/>
                                        </p:tgtEl>
                                        <p:attrNameLst>
                                          <p:attrName>ppt_h</p:attrName>
                                        </p:attrNameLst>
                                      </p:cBhvr>
                                      <p:tavLst>
                                        <p:tav tm="0">
                                          <p:val>
                                            <p:strVal val="#ppt_h*0.01"/>
                                          </p:val>
                                        </p:tav>
                                        <p:tav tm="100000">
                                          <p:val>
                                            <p:strVal val="#ppt_h"/>
                                          </p:val>
                                        </p:tav>
                                      </p:tavLst>
                                    </p:anim>
                                    <p:anim calcmode="lin" valueType="num">
                                      <p:cBhvr>
                                        <p:cTn id="19" dur="3000" fill="hold"/>
                                        <p:tgtEl>
                                          <p:spTgt spid="3"/>
                                        </p:tgtEl>
                                        <p:attrNameLst>
                                          <p:attrName>ppt_x</p:attrName>
                                        </p:attrNameLst>
                                      </p:cBhvr>
                                      <p:tavLst>
                                        <p:tav tm="0">
                                          <p:val>
                                            <p:strVal val="#ppt_x"/>
                                          </p:val>
                                        </p:tav>
                                        <p:tav tm="100000">
                                          <p:val>
                                            <p:strVal val="#ppt_x"/>
                                          </p:val>
                                        </p:tav>
                                      </p:tavLst>
                                    </p:anim>
                                    <p:anim calcmode="lin" valueType="num">
                                      <p:cBhvr>
                                        <p:cTn id="20" dur="3000" fill="hold"/>
                                        <p:tgtEl>
                                          <p:spTgt spid="3"/>
                                        </p:tgtEl>
                                        <p:attrNameLst>
                                          <p:attrName>ppt_y</p:attrName>
                                        </p:attrNameLst>
                                      </p:cBhvr>
                                      <p:tavLst>
                                        <p:tav tm="0">
                                          <p:val>
                                            <p:strVal val="#ppt_h+1"/>
                                          </p:val>
                                        </p:tav>
                                        <p:tav tm="100000">
                                          <p:val>
                                            <p:strVal val="#ppt_y"/>
                                          </p:val>
                                        </p:tav>
                                      </p:tavLst>
                                    </p:anim>
                                    <p:animEffect transition="in" filter="fade">
                                      <p:cBhvr>
                                        <p:cTn id="2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76667" y="0"/>
            <a:ext cx="9220667" cy="6858000"/>
          </a:xfrm>
          <a:prstGeom prst="rect">
            <a:avLst/>
          </a:prstGeom>
          <a:noFill/>
        </p:spPr>
      </p:pic>
      <p:pic>
        <p:nvPicPr>
          <p:cNvPr id="13314" name="Picture 2" descr="http://www.ugra-tv.ru/upload/iblock/719/71940a239e54b6817645477126678786.jpg"/>
          <p:cNvPicPr>
            <a:picLocks noChangeAspect="1" noChangeArrowheads="1"/>
          </p:cNvPicPr>
          <p:nvPr/>
        </p:nvPicPr>
        <p:blipFill>
          <a:blip r:embed="rId5" cstate="print"/>
          <a:srcRect l="20282" t="2817" r="27887"/>
          <a:stretch>
            <a:fillRect/>
          </a:stretch>
        </p:blipFill>
        <p:spPr bwMode="auto">
          <a:xfrm>
            <a:off x="4267200" y="838200"/>
            <a:ext cx="3810000" cy="5638800"/>
          </a:xfrm>
          <a:prstGeom prst="rect">
            <a:avLst/>
          </a:prstGeom>
          <a:noFill/>
          <a:effectLst>
            <a:softEdge rad="635000"/>
          </a:effectLst>
        </p:spPr>
      </p:pic>
      <p:sp>
        <p:nvSpPr>
          <p:cNvPr id="4" name="Прямоугольник 3"/>
          <p:cNvSpPr/>
          <p:nvPr/>
        </p:nvSpPr>
        <p:spPr>
          <a:xfrm>
            <a:off x="0" y="381000"/>
            <a:ext cx="3845476"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Ханты-Мансийск</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58" presetClass="entr" presetSubtype="0" accel="100000"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p:cTn id="17" dur="3000" fill="hold"/>
                                        <p:tgtEl>
                                          <p:spTgt spid="13314"/>
                                        </p:tgtEl>
                                        <p:attrNameLst>
                                          <p:attrName>ppt_w</p:attrName>
                                        </p:attrNameLst>
                                      </p:cBhvr>
                                      <p:tavLst>
                                        <p:tav tm="0">
                                          <p:val>
                                            <p:strVal val="#ppt_w*2.5"/>
                                          </p:val>
                                        </p:tav>
                                        <p:tav tm="100000">
                                          <p:val>
                                            <p:strVal val="#ppt_w"/>
                                          </p:val>
                                        </p:tav>
                                      </p:tavLst>
                                    </p:anim>
                                    <p:anim calcmode="lin" valueType="num">
                                      <p:cBhvr>
                                        <p:cTn id="18" dur="3000" fill="hold"/>
                                        <p:tgtEl>
                                          <p:spTgt spid="13314"/>
                                        </p:tgtEl>
                                        <p:attrNameLst>
                                          <p:attrName>ppt_h</p:attrName>
                                        </p:attrNameLst>
                                      </p:cBhvr>
                                      <p:tavLst>
                                        <p:tav tm="0">
                                          <p:val>
                                            <p:strVal val="#ppt_h*0.01"/>
                                          </p:val>
                                        </p:tav>
                                        <p:tav tm="100000">
                                          <p:val>
                                            <p:strVal val="#ppt_h"/>
                                          </p:val>
                                        </p:tav>
                                      </p:tavLst>
                                    </p:anim>
                                    <p:anim calcmode="lin" valueType="num">
                                      <p:cBhvr>
                                        <p:cTn id="19" dur="3000" fill="hold"/>
                                        <p:tgtEl>
                                          <p:spTgt spid="13314"/>
                                        </p:tgtEl>
                                        <p:attrNameLst>
                                          <p:attrName>ppt_x</p:attrName>
                                        </p:attrNameLst>
                                      </p:cBhvr>
                                      <p:tavLst>
                                        <p:tav tm="0">
                                          <p:val>
                                            <p:strVal val="#ppt_x"/>
                                          </p:val>
                                        </p:tav>
                                        <p:tav tm="100000">
                                          <p:val>
                                            <p:strVal val="#ppt_x"/>
                                          </p:val>
                                        </p:tav>
                                      </p:tavLst>
                                    </p:anim>
                                    <p:anim calcmode="lin" valueType="num">
                                      <p:cBhvr>
                                        <p:cTn id="20" dur="3000" fill="hold"/>
                                        <p:tgtEl>
                                          <p:spTgt spid="13314"/>
                                        </p:tgtEl>
                                        <p:attrNameLst>
                                          <p:attrName>ppt_y</p:attrName>
                                        </p:attrNameLst>
                                      </p:cBhvr>
                                      <p:tavLst>
                                        <p:tav tm="0">
                                          <p:val>
                                            <p:strVal val="#ppt_h+1"/>
                                          </p:val>
                                        </p:tav>
                                        <p:tav tm="100000">
                                          <p:val>
                                            <p:strVal val="#ppt_y"/>
                                          </p:val>
                                        </p:tav>
                                      </p:tavLst>
                                    </p:anim>
                                    <p:animEffect transition="in" filter="fade">
                                      <p:cBhvr>
                                        <p:cTn id="21" dur="3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76667" y="0"/>
            <a:ext cx="9220667" cy="6858000"/>
          </a:xfrm>
          <a:prstGeom prst="rect">
            <a:avLst/>
          </a:prstGeom>
          <a:noFill/>
        </p:spPr>
      </p:pic>
      <p:pic>
        <p:nvPicPr>
          <p:cNvPr id="12290" name="Picture 2" descr="http://s16.stc.all.kpcdn.net/share/i/4/930340/"/>
          <p:cNvPicPr>
            <a:picLocks noChangeAspect="1" noChangeArrowheads="1"/>
          </p:cNvPicPr>
          <p:nvPr/>
        </p:nvPicPr>
        <p:blipFill>
          <a:blip r:embed="rId5" cstate="print"/>
          <a:srcRect/>
          <a:stretch>
            <a:fillRect/>
          </a:stretch>
        </p:blipFill>
        <p:spPr bwMode="auto">
          <a:xfrm>
            <a:off x="3962400" y="685800"/>
            <a:ext cx="5029200" cy="5867400"/>
          </a:xfrm>
          <a:prstGeom prst="rect">
            <a:avLst/>
          </a:prstGeom>
          <a:noFill/>
          <a:effectLst>
            <a:softEdge rad="317500"/>
          </a:effectLst>
        </p:spPr>
      </p:pic>
      <p:sp>
        <p:nvSpPr>
          <p:cNvPr id="4" name="Прямоугольник 3"/>
          <p:cNvSpPr/>
          <p:nvPr/>
        </p:nvSpPr>
        <p:spPr>
          <a:xfrm>
            <a:off x="228600" y="838200"/>
            <a:ext cx="3376181" cy="1077218"/>
          </a:xfrm>
          <a:prstGeom prst="rect">
            <a:avLst/>
          </a:prstGeom>
        </p:spPr>
        <p:txBody>
          <a:bodyPr wrap="none">
            <a:spAutoFit/>
          </a:bodyPr>
          <a:lstStyle/>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Село Пичкиряево </a:t>
            </a:r>
          </a:p>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Рязанская область</a:t>
            </a:r>
            <a:endPar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58" presetClass="entr" presetSubtype="0" accel="100000" fill="hold" nodeType="after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p:cTn id="17" dur="3000" fill="hold"/>
                                        <p:tgtEl>
                                          <p:spTgt spid="12290"/>
                                        </p:tgtEl>
                                        <p:attrNameLst>
                                          <p:attrName>ppt_w</p:attrName>
                                        </p:attrNameLst>
                                      </p:cBhvr>
                                      <p:tavLst>
                                        <p:tav tm="0">
                                          <p:val>
                                            <p:strVal val="#ppt_w*2.5"/>
                                          </p:val>
                                        </p:tav>
                                        <p:tav tm="100000">
                                          <p:val>
                                            <p:strVal val="#ppt_w"/>
                                          </p:val>
                                        </p:tav>
                                      </p:tavLst>
                                    </p:anim>
                                    <p:anim calcmode="lin" valueType="num">
                                      <p:cBhvr>
                                        <p:cTn id="18" dur="3000" fill="hold"/>
                                        <p:tgtEl>
                                          <p:spTgt spid="12290"/>
                                        </p:tgtEl>
                                        <p:attrNameLst>
                                          <p:attrName>ppt_h</p:attrName>
                                        </p:attrNameLst>
                                      </p:cBhvr>
                                      <p:tavLst>
                                        <p:tav tm="0">
                                          <p:val>
                                            <p:strVal val="#ppt_h*0.01"/>
                                          </p:val>
                                        </p:tav>
                                        <p:tav tm="100000">
                                          <p:val>
                                            <p:strVal val="#ppt_h"/>
                                          </p:val>
                                        </p:tav>
                                      </p:tavLst>
                                    </p:anim>
                                    <p:anim calcmode="lin" valueType="num">
                                      <p:cBhvr>
                                        <p:cTn id="19" dur="3000" fill="hold"/>
                                        <p:tgtEl>
                                          <p:spTgt spid="12290"/>
                                        </p:tgtEl>
                                        <p:attrNameLst>
                                          <p:attrName>ppt_x</p:attrName>
                                        </p:attrNameLst>
                                      </p:cBhvr>
                                      <p:tavLst>
                                        <p:tav tm="0">
                                          <p:val>
                                            <p:strVal val="#ppt_x"/>
                                          </p:val>
                                        </p:tav>
                                        <p:tav tm="100000">
                                          <p:val>
                                            <p:strVal val="#ppt_x"/>
                                          </p:val>
                                        </p:tav>
                                      </p:tavLst>
                                    </p:anim>
                                    <p:anim calcmode="lin" valueType="num">
                                      <p:cBhvr>
                                        <p:cTn id="20" dur="3000" fill="hold"/>
                                        <p:tgtEl>
                                          <p:spTgt spid="12290"/>
                                        </p:tgtEl>
                                        <p:attrNameLst>
                                          <p:attrName>ppt_y</p:attrName>
                                        </p:attrNameLst>
                                      </p:cBhvr>
                                      <p:tavLst>
                                        <p:tav tm="0">
                                          <p:val>
                                            <p:strVal val="#ppt_h+1"/>
                                          </p:val>
                                        </p:tav>
                                        <p:tav tm="100000">
                                          <p:val>
                                            <p:strVal val="#ppt_y"/>
                                          </p:val>
                                        </p:tav>
                                      </p:tavLst>
                                    </p:anim>
                                    <p:animEffect transition="in" filter="fade">
                                      <p:cBhvr>
                                        <p:cTn id="21" dur="3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pic>
        <p:nvPicPr>
          <p:cNvPr id="11266" name="Picture 2" descr="https://fs00.infourok.ru/images/doc/202/230285/img5.jpg"/>
          <p:cNvPicPr>
            <a:picLocks noChangeAspect="1" noChangeArrowheads="1"/>
          </p:cNvPicPr>
          <p:nvPr/>
        </p:nvPicPr>
        <p:blipFill>
          <a:blip r:embed="rId5" cstate="print"/>
          <a:srcRect l="12088" t="13187" r="23077"/>
          <a:stretch>
            <a:fillRect/>
          </a:stretch>
        </p:blipFill>
        <p:spPr bwMode="auto">
          <a:xfrm>
            <a:off x="3581400" y="838200"/>
            <a:ext cx="5715000" cy="5739217"/>
          </a:xfrm>
          <a:prstGeom prst="rect">
            <a:avLst/>
          </a:prstGeom>
          <a:noFill/>
          <a:effectLst>
            <a:softEdge rad="635000"/>
          </a:effectLst>
        </p:spPr>
      </p:pic>
      <p:sp>
        <p:nvSpPr>
          <p:cNvPr id="4" name="Прямоугольник 3"/>
          <p:cNvSpPr/>
          <p:nvPr/>
        </p:nvSpPr>
        <p:spPr>
          <a:xfrm>
            <a:off x="533400" y="457200"/>
            <a:ext cx="2315890"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Казахстан</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58" presetClass="entr" presetSubtype="0" accel="100000"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3000" fill="hold"/>
                                        <p:tgtEl>
                                          <p:spTgt spid="11266"/>
                                        </p:tgtEl>
                                        <p:attrNameLst>
                                          <p:attrName>ppt_w</p:attrName>
                                        </p:attrNameLst>
                                      </p:cBhvr>
                                      <p:tavLst>
                                        <p:tav tm="0">
                                          <p:val>
                                            <p:strVal val="#ppt_w*2.5"/>
                                          </p:val>
                                        </p:tav>
                                        <p:tav tm="100000">
                                          <p:val>
                                            <p:strVal val="#ppt_w"/>
                                          </p:val>
                                        </p:tav>
                                      </p:tavLst>
                                    </p:anim>
                                    <p:anim calcmode="lin" valueType="num">
                                      <p:cBhvr>
                                        <p:cTn id="18" dur="3000" fill="hold"/>
                                        <p:tgtEl>
                                          <p:spTgt spid="11266"/>
                                        </p:tgtEl>
                                        <p:attrNameLst>
                                          <p:attrName>ppt_h</p:attrName>
                                        </p:attrNameLst>
                                      </p:cBhvr>
                                      <p:tavLst>
                                        <p:tav tm="0">
                                          <p:val>
                                            <p:strVal val="#ppt_h*0.01"/>
                                          </p:val>
                                        </p:tav>
                                        <p:tav tm="100000">
                                          <p:val>
                                            <p:strVal val="#ppt_h"/>
                                          </p:val>
                                        </p:tav>
                                      </p:tavLst>
                                    </p:anim>
                                    <p:anim calcmode="lin" valueType="num">
                                      <p:cBhvr>
                                        <p:cTn id="19" dur="3000" fill="hold"/>
                                        <p:tgtEl>
                                          <p:spTgt spid="11266"/>
                                        </p:tgtEl>
                                        <p:attrNameLst>
                                          <p:attrName>ppt_x</p:attrName>
                                        </p:attrNameLst>
                                      </p:cBhvr>
                                      <p:tavLst>
                                        <p:tav tm="0">
                                          <p:val>
                                            <p:strVal val="#ppt_x"/>
                                          </p:val>
                                        </p:tav>
                                        <p:tav tm="100000">
                                          <p:val>
                                            <p:strVal val="#ppt_x"/>
                                          </p:val>
                                        </p:tav>
                                      </p:tavLst>
                                    </p:anim>
                                    <p:anim calcmode="lin" valueType="num">
                                      <p:cBhvr>
                                        <p:cTn id="20" dur="3000" fill="hold"/>
                                        <p:tgtEl>
                                          <p:spTgt spid="11266"/>
                                        </p:tgtEl>
                                        <p:attrNameLst>
                                          <p:attrName>ppt_y</p:attrName>
                                        </p:attrNameLst>
                                      </p:cBhvr>
                                      <p:tavLst>
                                        <p:tav tm="0">
                                          <p:val>
                                            <p:strVal val="#ppt_h+1"/>
                                          </p:val>
                                        </p:tav>
                                        <p:tav tm="100000">
                                          <p:val>
                                            <p:strVal val="#ppt_y"/>
                                          </p:val>
                                        </p:tav>
                                      </p:tavLst>
                                    </p:anim>
                                    <p:animEffect transition="in" filter="fade">
                                      <p:cBhvr>
                                        <p:cTn id="21" dur="3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76667" y="0"/>
            <a:ext cx="9220667" cy="6858000"/>
          </a:xfrm>
          <a:prstGeom prst="rect">
            <a:avLst/>
          </a:prstGeom>
          <a:noFill/>
        </p:spPr>
      </p:pic>
      <p:pic>
        <p:nvPicPr>
          <p:cNvPr id="10242" name="Picture 2" descr="http://memory-tour.ru/files/images/izobrazheniya/krasnodarskiy_kray/ehe/tuapse5.jpg"/>
          <p:cNvPicPr>
            <a:picLocks noChangeAspect="1" noChangeArrowheads="1"/>
          </p:cNvPicPr>
          <p:nvPr/>
        </p:nvPicPr>
        <p:blipFill>
          <a:blip r:embed="rId5" cstate="print"/>
          <a:srcRect/>
          <a:stretch>
            <a:fillRect/>
          </a:stretch>
        </p:blipFill>
        <p:spPr bwMode="auto">
          <a:xfrm>
            <a:off x="3810000" y="685801"/>
            <a:ext cx="4419600" cy="5497688"/>
          </a:xfrm>
          <a:prstGeom prst="rect">
            <a:avLst/>
          </a:prstGeom>
          <a:noFill/>
          <a:effectLst>
            <a:softEdge rad="317500"/>
          </a:effectLst>
        </p:spPr>
      </p:pic>
      <p:sp>
        <p:nvSpPr>
          <p:cNvPr id="4" name="Прямоугольник 3"/>
          <p:cNvSpPr/>
          <p:nvPr/>
        </p:nvSpPr>
        <p:spPr>
          <a:xfrm>
            <a:off x="457200" y="838200"/>
            <a:ext cx="1619611"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Туапсе</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58" presetClass="entr" presetSubtype="0" accel="100000" fill="hold" nodeType="after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p:cTn id="17" dur="3000" fill="hold"/>
                                        <p:tgtEl>
                                          <p:spTgt spid="10242"/>
                                        </p:tgtEl>
                                        <p:attrNameLst>
                                          <p:attrName>ppt_w</p:attrName>
                                        </p:attrNameLst>
                                      </p:cBhvr>
                                      <p:tavLst>
                                        <p:tav tm="0">
                                          <p:val>
                                            <p:strVal val="#ppt_w*2.5"/>
                                          </p:val>
                                        </p:tav>
                                        <p:tav tm="100000">
                                          <p:val>
                                            <p:strVal val="#ppt_w"/>
                                          </p:val>
                                        </p:tav>
                                      </p:tavLst>
                                    </p:anim>
                                    <p:anim calcmode="lin" valueType="num">
                                      <p:cBhvr>
                                        <p:cTn id="18" dur="3000" fill="hold"/>
                                        <p:tgtEl>
                                          <p:spTgt spid="10242"/>
                                        </p:tgtEl>
                                        <p:attrNameLst>
                                          <p:attrName>ppt_h</p:attrName>
                                        </p:attrNameLst>
                                      </p:cBhvr>
                                      <p:tavLst>
                                        <p:tav tm="0">
                                          <p:val>
                                            <p:strVal val="#ppt_h*0.01"/>
                                          </p:val>
                                        </p:tav>
                                        <p:tav tm="100000">
                                          <p:val>
                                            <p:strVal val="#ppt_h"/>
                                          </p:val>
                                        </p:tav>
                                      </p:tavLst>
                                    </p:anim>
                                    <p:anim calcmode="lin" valueType="num">
                                      <p:cBhvr>
                                        <p:cTn id="19" dur="3000" fill="hold"/>
                                        <p:tgtEl>
                                          <p:spTgt spid="10242"/>
                                        </p:tgtEl>
                                        <p:attrNameLst>
                                          <p:attrName>ppt_x</p:attrName>
                                        </p:attrNameLst>
                                      </p:cBhvr>
                                      <p:tavLst>
                                        <p:tav tm="0">
                                          <p:val>
                                            <p:strVal val="#ppt_x"/>
                                          </p:val>
                                        </p:tav>
                                        <p:tav tm="100000">
                                          <p:val>
                                            <p:strVal val="#ppt_x"/>
                                          </p:val>
                                        </p:tav>
                                      </p:tavLst>
                                    </p:anim>
                                    <p:anim calcmode="lin" valueType="num">
                                      <p:cBhvr>
                                        <p:cTn id="20" dur="3000" fill="hold"/>
                                        <p:tgtEl>
                                          <p:spTgt spid="10242"/>
                                        </p:tgtEl>
                                        <p:attrNameLst>
                                          <p:attrName>ppt_y</p:attrName>
                                        </p:attrNameLst>
                                      </p:cBhvr>
                                      <p:tavLst>
                                        <p:tav tm="0">
                                          <p:val>
                                            <p:strVal val="#ppt_h+1"/>
                                          </p:val>
                                        </p:tav>
                                        <p:tav tm="100000">
                                          <p:val>
                                            <p:strVal val="#ppt_y"/>
                                          </p:val>
                                        </p:tav>
                                      </p:tavLst>
                                    </p:anim>
                                    <p:animEffect transition="in" filter="fade">
                                      <p:cBhvr>
                                        <p:cTn id="21" dur="3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pic>
        <p:nvPicPr>
          <p:cNvPr id="63490" name="Picture 2" descr="http://www.metod-kopilka.ru/images/doc/18/11812/2/img17.jpg"/>
          <p:cNvPicPr>
            <a:picLocks noChangeAspect="1" noChangeArrowheads="1"/>
          </p:cNvPicPr>
          <p:nvPr/>
        </p:nvPicPr>
        <p:blipFill>
          <a:blip r:embed="rId4" cstate="print"/>
          <a:srcRect t="3333"/>
          <a:stretch>
            <a:fillRect/>
          </a:stretch>
        </p:blipFill>
        <p:spPr bwMode="auto">
          <a:xfrm>
            <a:off x="0" y="228599"/>
            <a:ext cx="9144000" cy="6629401"/>
          </a:xfrm>
          <a:prstGeom prst="rect">
            <a:avLst/>
          </a:prstGeom>
          <a:noFill/>
          <a:effectLst>
            <a:softEdge rad="127000"/>
          </a:effectLst>
        </p:spPr>
      </p:pic>
      <p:pic>
        <p:nvPicPr>
          <p:cNvPr id="4" name="Picture 2" descr="http://www.playcast.ru/uploads/2016/05/08/18582403.gif"/>
          <p:cNvPicPr>
            <a:picLocks noChangeAspect="1" noChangeArrowheads="1" noCrop="1"/>
          </p:cNvPicPr>
          <p:nvPr/>
        </p:nvPicPr>
        <p:blipFill>
          <a:blip r:embed="rId5" cstate="print"/>
          <a:srcRect/>
          <a:stretch>
            <a:fillRect/>
          </a:stretch>
        </p:blipFill>
        <p:spPr bwMode="auto">
          <a:xfrm>
            <a:off x="-609600" y="1371600"/>
            <a:ext cx="4270401" cy="3387854"/>
          </a:xfrm>
          <a:prstGeom prst="rect">
            <a:avLst/>
          </a:prstGeom>
          <a:noFill/>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2000" fill="hold"/>
                                        <p:tgtEl>
                                          <p:spTgt spid="63490"/>
                                        </p:tgtEl>
                                        <p:attrNameLst>
                                          <p:attrName>ppt_w</p:attrName>
                                        </p:attrNameLst>
                                      </p:cBhvr>
                                      <p:tavLst>
                                        <p:tav tm="0">
                                          <p:val>
                                            <p:strVal val="#ppt_w*2.5"/>
                                          </p:val>
                                        </p:tav>
                                        <p:tav tm="100000">
                                          <p:val>
                                            <p:strVal val="#ppt_w"/>
                                          </p:val>
                                        </p:tav>
                                      </p:tavLst>
                                    </p:anim>
                                    <p:anim calcmode="lin" valueType="num">
                                      <p:cBhvr>
                                        <p:cTn id="8" dur="2000" fill="hold"/>
                                        <p:tgtEl>
                                          <p:spTgt spid="63490"/>
                                        </p:tgtEl>
                                        <p:attrNameLst>
                                          <p:attrName>ppt_h</p:attrName>
                                        </p:attrNameLst>
                                      </p:cBhvr>
                                      <p:tavLst>
                                        <p:tav tm="0">
                                          <p:val>
                                            <p:strVal val="#ppt_h*0.01"/>
                                          </p:val>
                                        </p:tav>
                                        <p:tav tm="100000">
                                          <p:val>
                                            <p:strVal val="#ppt_h"/>
                                          </p:val>
                                        </p:tav>
                                      </p:tavLst>
                                    </p:anim>
                                    <p:anim calcmode="lin" valueType="num">
                                      <p:cBhvr>
                                        <p:cTn id="9" dur="2000" fill="hold"/>
                                        <p:tgtEl>
                                          <p:spTgt spid="63490"/>
                                        </p:tgtEl>
                                        <p:attrNameLst>
                                          <p:attrName>ppt_x</p:attrName>
                                        </p:attrNameLst>
                                      </p:cBhvr>
                                      <p:tavLst>
                                        <p:tav tm="0">
                                          <p:val>
                                            <p:strVal val="#ppt_x"/>
                                          </p:val>
                                        </p:tav>
                                        <p:tav tm="100000">
                                          <p:val>
                                            <p:strVal val="#ppt_x"/>
                                          </p:val>
                                        </p:tav>
                                      </p:tavLst>
                                    </p:anim>
                                    <p:anim calcmode="lin" valueType="num">
                                      <p:cBhvr>
                                        <p:cTn id="10" dur="2000" fill="hold"/>
                                        <p:tgtEl>
                                          <p:spTgt spid="63490"/>
                                        </p:tgtEl>
                                        <p:attrNameLst>
                                          <p:attrName>ppt_y</p:attrName>
                                        </p:attrNameLst>
                                      </p:cBhvr>
                                      <p:tavLst>
                                        <p:tav tm="0">
                                          <p:val>
                                            <p:strVal val="#ppt_h+1"/>
                                          </p:val>
                                        </p:tav>
                                        <p:tav tm="100000">
                                          <p:val>
                                            <p:strVal val="#ppt_y"/>
                                          </p:val>
                                        </p:tav>
                                      </p:tavLst>
                                    </p:anim>
                                    <p:animEffect transition="in" filter="fade">
                                      <p:cBhvr>
                                        <p:cTn id="11" dur="2000"/>
                                        <p:tgtEl>
                                          <p:spTgt spid="63490"/>
                                        </p:tgtEl>
                                      </p:cBhvr>
                                    </p:animEffect>
                                  </p:childTnLst>
                                </p:cTn>
                              </p:par>
                              <p:par>
                                <p:cTn id="12" presetID="58" presetClass="entr" presetSubtype="0" accel="10000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strVal val="#ppt_w*2.5"/>
                                          </p:val>
                                        </p:tav>
                                        <p:tav tm="100000">
                                          <p:val>
                                            <p:strVal val="#ppt_w"/>
                                          </p:val>
                                        </p:tav>
                                      </p:tavLst>
                                    </p:anim>
                                    <p:anim calcmode="lin" valueType="num">
                                      <p:cBhvr>
                                        <p:cTn id="15" dur="2000" fill="hold"/>
                                        <p:tgtEl>
                                          <p:spTgt spid="4"/>
                                        </p:tgtEl>
                                        <p:attrNameLst>
                                          <p:attrName>ppt_h</p:attrName>
                                        </p:attrNameLst>
                                      </p:cBhvr>
                                      <p:tavLst>
                                        <p:tav tm="0">
                                          <p:val>
                                            <p:strVal val="#ppt_h*0.01"/>
                                          </p:val>
                                        </p:tav>
                                        <p:tav tm="100000">
                                          <p:val>
                                            <p:strVal val="#ppt_h"/>
                                          </p:val>
                                        </p:tav>
                                      </p:tavLst>
                                    </p:anim>
                                    <p:anim calcmode="lin" valueType="num">
                                      <p:cBhvr>
                                        <p:cTn id="16" dur="2000" fill="hold"/>
                                        <p:tgtEl>
                                          <p:spTgt spid="4"/>
                                        </p:tgtEl>
                                        <p:attrNameLst>
                                          <p:attrName>ppt_x</p:attrName>
                                        </p:attrNameLst>
                                      </p:cBhvr>
                                      <p:tavLst>
                                        <p:tav tm="0">
                                          <p:val>
                                            <p:strVal val="#ppt_x"/>
                                          </p:val>
                                        </p:tav>
                                        <p:tav tm="100000">
                                          <p:val>
                                            <p:strVal val="#ppt_x"/>
                                          </p:val>
                                        </p:tav>
                                      </p:tavLst>
                                    </p:anim>
                                    <p:anim calcmode="lin" valueType="num">
                                      <p:cBhvr>
                                        <p:cTn id="17" dur="2000" fill="hold"/>
                                        <p:tgtEl>
                                          <p:spTgt spid="4"/>
                                        </p:tgtEl>
                                        <p:attrNameLst>
                                          <p:attrName>ppt_y</p:attrName>
                                        </p:attrNameLst>
                                      </p:cBhvr>
                                      <p:tavLst>
                                        <p:tav tm="0">
                                          <p:val>
                                            <p:strVal val="#ppt_h+1"/>
                                          </p:val>
                                        </p:tav>
                                        <p:tav tm="100000">
                                          <p:val>
                                            <p:strVal val="#ppt_y"/>
                                          </p:val>
                                        </p:tav>
                                      </p:tavLst>
                                    </p:anim>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pic>
        <p:nvPicPr>
          <p:cNvPr id="9218" name="Picture 2" descr="http://m.io.ua/img_aa/medium/0918/53/09185364.jpg"/>
          <p:cNvPicPr>
            <a:picLocks noChangeAspect="1" noChangeArrowheads="1"/>
          </p:cNvPicPr>
          <p:nvPr/>
        </p:nvPicPr>
        <p:blipFill>
          <a:blip r:embed="rId5" cstate="print"/>
          <a:srcRect/>
          <a:stretch>
            <a:fillRect/>
          </a:stretch>
        </p:blipFill>
        <p:spPr bwMode="auto">
          <a:xfrm>
            <a:off x="2438400" y="990600"/>
            <a:ext cx="5994400" cy="4876800"/>
          </a:xfrm>
          <a:prstGeom prst="rect">
            <a:avLst/>
          </a:prstGeom>
          <a:noFill/>
          <a:effectLst>
            <a:softEdge rad="635000"/>
          </a:effectLst>
        </p:spPr>
      </p:pic>
      <p:sp>
        <p:nvSpPr>
          <p:cNvPr id="4" name="Прямоугольник 3"/>
          <p:cNvSpPr/>
          <p:nvPr/>
        </p:nvSpPr>
        <p:spPr>
          <a:xfrm>
            <a:off x="304800" y="533400"/>
            <a:ext cx="3030766"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Севастополь </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wipe(left)">
                                      <p:cBhvr>
                                        <p:cTn id="17" dur="3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pic>
        <p:nvPicPr>
          <p:cNvPr id="8194" name="Picture 2" descr="http://static.panoramio.com/photos/large/103826449.jpg"/>
          <p:cNvPicPr>
            <a:picLocks noChangeAspect="1" noChangeArrowheads="1"/>
          </p:cNvPicPr>
          <p:nvPr/>
        </p:nvPicPr>
        <p:blipFill>
          <a:blip r:embed="rId5" cstate="print"/>
          <a:srcRect/>
          <a:stretch>
            <a:fillRect/>
          </a:stretch>
        </p:blipFill>
        <p:spPr bwMode="auto">
          <a:xfrm>
            <a:off x="3048000" y="1295400"/>
            <a:ext cx="5494867" cy="4724400"/>
          </a:xfrm>
          <a:prstGeom prst="rect">
            <a:avLst/>
          </a:prstGeom>
          <a:noFill/>
          <a:effectLst>
            <a:softEdge rad="635000"/>
          </a:effectLst>
        </p:spPr>
      </p:pic>
      <p:sp>
        <p:nvSpPr>
          <p:cNvPr id="4" name="Прямоугольник 3"/>
          <p:cNvSpPr/>
          <p:nvPr/>
        </p:nvSpPr>
        <p:spPr>
          <a:xfrm>
            <a:off x="228600" y="609600"/>
            <a:ext cx="2444900"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Мурманск</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left)">
                                      <p:cBhvr>
                                        <p:cTn id="17" dur="3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4" cstate="print"/>
          <a:srcRect/>
          <a:stretch>
            <a:fillRect/>
          </a:stretch>
        </p:blipFill>
        <p:spPr bwMode="auto">
          <a:xfrm>
            <a:off x="0" y="0"/>
            <a:ext cx="9144000" cy="6858000"/>
          </a:xfrm>
          <a:prstGeom prst="rect">
            <a:avLst/>
          </a:prstGeom>
          <a:noFill/>
        </p:spPr>
      </p:pic>
      <p:pic>
        <p:nvPicPr>
          <p:cNvPr id="7170" name="Picture 2" descr="http://static7.depositphotos.com/1001052/695/i/950/depositphotos_6955380-Urban-landscape.jpg"/>
          <p:cNvPicPr>
            <a:picLocks noChangeAspect="1" noChangeArrowheads="1"/>
          </p:cNvPicPr>
          <p:nvPr/>
        </p:nvPicPr>
        <p:blipFill>
          <a:blip r:embed="rId5" cstate="print"/>
          <a:srcRect/>
          <a:stretch>
            <a:fillRect/>
          </a:stretch>
        </p:blipFill>
        <p:spPr bwMode="auto">
          <a:xfrm>
            <a:off x="2286000" y="1676400"/>
            <a:ext cx="6477000" cy="4324332"/>
          </a:xfrm>
          <a:prstGeom prst="rect">
            <a:avLst/>
          </a:prstGeom>
          <a:noFill/>
          <a:effectLst>
            <a:softEdge rad="635000"/>
          </a:effectLst>
        </p:spPr>
      </p:pic>
      <p:sp>
        <p:nvSpPr>
          <p:cNvPr id="4" name="Прямоугольник 3"/>
          <p:cNvSpPr/>
          <p:nvPr/>
        </p:nvSpPr>
        <p:spPr>
          <a:xfrm>
            <a:off x="381000" y="838200"/>
            <a:ext cx="2475678" cy="707886"/>
          </a:xfrm>
          <a:prstGeom prst="rect">
            <a:avLst/>
          </a:prstGeom>
        </p:spPr>
        <p:txBody>
          <a:bodyPr wrap="none">
            <a:spAutoFit/>
          </a:bodyPr>
          <a:lstStyle/>
          <a:p>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Ярославль</a:t>
            </a:r>
            <a:endPar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5" decel="100000"/>
                                        <p:tgtEl>
                                          <p:spTgt spid="4"/>
                                        </p:tgtEl>
                                      </p:cBhvr>
                                    </p:animEffect>
                                    <p:animScale>
                                      <p:cBhvr>
                                        <p:cTn id="8" dur="1155" decel="100000"/>
                                        <p:tgtEl>
                                          <p:spTgt spid="4"/>
                                        </p:tgtEl>
                                      </p:cBhvr>
                                      <p:from x="10000" y="10000"/>
                                      <p:to x="200000" y="450000"/>
                                    </p:animScale>
                                    <p:animScale>
                                      <p:cBhvr>
                                        <p:cTn id="9" dur="1845" accel="100000" fill="hold">
                                          <p:stCondLst>
                                            <p:cond delay="1155"/>
                                          </p:stCondLst>
                                        </p:cTn>
                                        <p:tgtEl>
                                          <p:spTgt spid="4"/>
                                        </p:tgtEl>
                                      </p:cBhvr>
                                      <p:from x="200000" y="450000"/>
                                      <p:to x="100000" y="100000"/>
                                    </p:animScale>
                                    <p:set>
                                      <p:cBhvr>
                                        <p:cTn id="10" dur="1155" fill="hold"/>
                                        <p:tgtEl>
                                          <p:spTgt spid="4"/>
                                        </p:tgtEl>
                                        <p:attrNameLst>
                                          <p:attrName>ppt_x</p:attrName>
                                        </p:attrNameLst>
                                      </p:cBhvr>
                                      <p:to>
                                        <p:strVal val="(0.5)"/>
                                      </p:to>
                                    </p:set>
                                    <p:anim from="(0.5)" to="(#ppt_x)" calcmode="lin" valueType="num">
                                      <p:cBhvr>
                                        <p:cTn id="11" dur="1845" accel="100000" fill="hold">
                                          <p:stCondLst>
                                            <p:cond delay="1155"/>
                                          </p:stCondLst>
                                        </p:cTn>
                                        <p:tgtEl>
                                          <p:spTgt spid="4"/>
                                        </p:tgtEl>
                                        <p:attrNameLst>
                                          <p:attrName>ppt_x</p:attrName>
                                        </p:attrNameLst>
                                      </p:cBhvr>
                                    </p:anim>
                                    <p:set>
                                      <p:cBhvr>
                                        <p:cTn id="12" dur="1155" fill="hold"/>
                                        <p:tgtEl>
                                          <p:spTgt spid="4"/>
                                        </p:tgtEl>
                                        <p:attrNameLst>
                                          <p:attrName>ppt_y</p:attrName>
                                        </p:attrNameLst>
                                      </p:cBhvr>
                                      <p:to>
                                        <p:strVal val="(#ppt_y+0.4)"/>
                                      </p:to>
                                    </p:set>
                                    <p:anim from="(#ppt_y+0.4)" to="(#ppt_y)" calcmode="lin" valueType="num">
                                      <p:cBhvr>
                                        <p:cTn id="13" dur="1845" accel="100000" fill="hold">
                                          <p:stCondLst>
                                            <p:cond delay="1155"/>
                                          </p:stCondLst>
                                        </p:cTn>
                                        <p:tgtEl>
                                          <p:spTgt spid="4"/>
                                        </p:tgtEl>
                                        <p:attrNameLst>
                                          <p:attrName>ppt_y</p:attrName>
                                        </p:attrNameLst>
                                      </p:cBhvr>
                                    </p:anim>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left)">
                                      <p:cBhvr>
                                        <p:cTn id="17" dur="3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pic>
        <p:nvPicPr>
          <p:cNvPr id="2" name="Picture 2" descr="http://cpacibodedu.ru/uploads/posts/2015-03/7965491f7975f42117d9bb6f078c114f.jpg"/>
          <p:cNvPicPr>
            <a:picLocks noChangeAspect="1" noChangeArrowheads="1"/>
          </p:cNvPicPr>
          <p:nvPr/>
        </p:nvPicPr>
        <p:blipFill>
          <a:blip r:embed="rId4" cstate="print"/>
          <a:srcRect/>
          <a:stretch>
            <a:fillRect/>
          </a:stretch>
        </p:blipFill>
        <p:spPr bwMode="auto">
          <a:xfrm>
            <a:off x="378798" y="-1328"/>
            <a:ext cx="3888402" cy="2346596"/>
          </a:xfrm>
          <a:prstGeom prst="rect">
            <a:avLst/>
          </a:prstGeom>
          <a:noFill/>
          <a:effectLst>
            <a:softEdge rad="127000"/>
          </a:effectLst>
        </p:spPr>
      </p:pic>
      <p:pic>
        <p:nvPicPr>
          <p:cNvPr id="3" name="Picture 2" descr="http://bgfons.com/upload/notebook_texture2458.jpg"/>
          <p:cNvPicPr>
            <a:picLocks noChangeAspect="1" noChangeArrowheads="1"/>
          </p:cNvPicPr>
          <p:nvPr/>
        </p:nvPicPr>
        <p:blipFill>
          <a:blip r:embed="rId5" cstate="print"/>
          <a:srcRect t="19512"/>
          <a:stretch>
            <a:fillRect/>
          </a:stretch>
        </p:blipFill>
        <p:spPr bwMode="auto">
          <a:xfrm>
            <a:off x="609600" y="1676400"/>
            <a:ext cx="8244841" cy="5029200"/>
          </a:xfrm>
          <a:prstGeom prst="rect">
            <a:avLst/>
          </a:prstGeom>
          <a:noFill/>
          <a:effectLst>
            <a:softEdge rad="635000"/>
          </a:effectLst>
        </p:spPr>
      </p:pic>
      <p:pic>
        <p:nvPicPr>
          <p:cNvPr id="4" name="Picture 2" descr="http://bgfons.com/upload/notebook_texture2458.jpg"/>
          <p:cNvPicPr>
            <a:picLocks noChangeAspect="1" noChangeArrowheads="1"/>
          </p:cNvPicPr>
          <p:nvPr/>
        </p:nvPicPr>
        <p:blipFill>
          <a:blip r:embed="rId5" cstate="print"/>
          <a:srcRect t="17500"/>
          <a:stretch>
            <a:fillRect/>
          </a:stretch>
        </p:blipFill>
        <p:spPr bwMode="auto">
          <a:xfrm>
            <a:off x="762000" y="1828800"/>
            <a:ext cx="8244841" cy="5029200"/>
          </a:xfrm>
          <a:prstGeom prst="rect">
            <a:avLst/>
          </a:prstGeom>
          <a:noFill/>
          <a:effectLst>
            <a:softEdge rad="635000"/>
          </a:effectLst>
        </p:spPr>
      </p:pic>
      <p:pic>
        <p:nvPicPr>
          <p:cNvPr id="5" name="Picture 2" descr="http://bgfons.com/upload/notebook_texture2458.jpg"/>
          <p:cNvPicPr>
            <a:picLocks noChangeAspect="1" noChangeArrowheads="1"/>
          </p:cNvPicPr>
          <p:nvPr/>
        </p:nvPicPr>
        <p:blipFill>
          <a:blip r:embed="rId6" cstate="print"/>
          <a:srcRect/>
          <a:stretch>
            <a:fillRect/>
          </a:stretch>
        </p:blipFill>
        <p:spPr bwMode="auto">
          <a:xfrm>
            <a:off x="1066800" y="2133600"/>
            <a:ext cx="5936286" cy="4114800"/>
          </a:xfrm>
          <a:prstGeom prst="rect">
            <a:avLst/>
          </a:prstGeom>
          <a:noFill/>
          <a:effectLst>
            <a:softEdge rad="635000"/>
          </a:effectLst>
        </p:spPr>
      </p:pic>
      <p:sp>
        <p:nvSpPr>
          <p:cNvPr id="6" name="Прямоугольник 5"/>
          <p:cNvSpPr/>
          <p:nvPr/>
        </p:nvSpPr>
        <p:spPr>
          <a:xfrm>
            <a:off x="1219200" y="1981200"/>
            <a:ext cx="7467600" cy="4247317"/>
          </a:xfrm>
          <a:prstGeom prst="rect">
            <a:avLst/>
          </a:prstGeom>
        </p:spPr>
        <p:txBody>
          <a:bodyPr wrap="square">
            <a:spAutoFit/>
          </a:bodyPr>
          <a:lstStyle/>
          <a:p>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Одно из писем неизвестному солдату: </a:t>
            </a:r>
          </a:p>
          <a:p>
            <a:r>
              <a:rPr lang="ru-RU" i="1" dirty="0" smtClean="0"/>
              <a:t>«Здравствуй, Неизвестный солдат! Мне очень жаль, что ты погиб. Я думаю, что ты был добрым, заботливым, красивым. Я думаю, что у тебя была семья. Мне кажется, что, когда началась война, ты очень удивился, ведь люди жили в мире. Думаю, что ты первым записался в добровольцы. Я хотел бы, чтобы ты ожил. Может быть, ты, умерший на войне, был братом моего дедушки.</a:t>
            </a:r>
          </a:p>
          <a:p>
            <a:r>
              <a:rPr lang="ru-RU" i="1" dirty="0" smtClean="0"/>
              <a:t>Но все равно, если ты и не брат моего дедушки, мне жаль тебя и твою семью. Спасибо тебе за то, что ты защищал нашу Родину, ты пожертвовал собой ради меня, ради всех моих близких. Ты воевал за то, чтобы на Земле был Мир, чтобы люди жили в согласии друг с другом. Спасибо тебе за все!</a:t>
            </a:r>
          </a:p>
          <a:p>
            <a:r>
              <a:rPr lang="ru-RU" i="1" dirty="0" smtClean="0"/>
              <a:t>К сожалению, и сейчас в некоторых уголках земли идет жестокая война, но, я думаю, люди никогда не примирятся с этим, будут бороться за Мир. До свидания, Неизвестный солдат!»</a:t>
            </a:r>
            <a:endParaRPr lang="ru-RU" i="1" dirty="0"/>
          </a:p>
        </p:txBody>
      </p:sp>
      <p:pic>
        <p:nvPicPr>
          <p:cNvPr id="87042" name="Picture 2" descr="http://www.playcast.ru/uploads/2016/05/07/18566457.gif"/>
          <p:cNvPicPr>
            <a:picLocks noChangeAspect="1" noChangeArrowheads="1" noCrop="1"/>
          </p:cNvPicPr>
          <p:nvPr/>
        </p:nvPicPr>
        <p:blipFill>
          <a:blip r:embed="rId7" cstate="print"/>
          <a:srcRect/>
          <a:stretch>
            <a:fillRect/>
          </a:stretch>
        </p:blipFill>
        <p:spPr bwMode="auto">
          <a:xfrm>
            <a:off x="3962400" y="762000"/>
            <a:ext cx="5029200" cy="1047751"/>
          </a:xfrm>
          <a:prstGeom prst="rect">
            <a:avLst/>
          </a:prstGeom>
          <a:noFill/>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20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87042"/>
                                        </p:tgtEl>
                                        <p:attrNameLst>
                                          <p:attrName>style.visibility</p:attrName>
                                        </p:attrNameLst>
                                      </p:cBhvr>
                                      <p:to>
                                        <p:strVal val="visible"/>
                                      </p:to>
                                    </p:set>
                                    <p:animEffect transition="in" filter="wipe(up)">
                                      <p:cBhvr>
                                        <p:cTn id="14" dur="3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rikoly-24.ru/uploads/posts/2013-08/1375619156_krasivye_animirovannye_kartinki-43.gif"/>
          <p:cNvPicPr>
            <a:picLocks noChangeAspect="1" noChangeArrowheads="1" noCrop="1"/>
          </p:cNvPicPr>
          <p:nvPr/>
        </p:nvPicPr>
        <p:blipFill>
          <a:blip r:embed="rId3" cstate="print"/>
          <a:srcRect/>
          <a:stretch>
            <a:fillRect/>
          </a:stretch>
        </p:blipFill>
        <p:spPr bwMode="auto">
          <a:xfrm>
            <a:off x="-76667" y="0"/>
            <a:ext cx="9220667" cy="6858000"/>
          </a:xfrm>
          <a:prstGeom prst="rect">
            <a:avLst/>
          </a:prstGeom>
          <a:noFill/>
        </p:spPr>
      </p:pic>
      <p:pic>
        <p:nvPicPr>
          <p:cNvPr id="3" name="Picture 2" descr="http://images.myshared.ru/4/282263/slide_10.jpg"/>
          <p:cNvPicPr>
            <a:picLocks noChangeAspect="1" noChangeArrowheads="1"/>
          </p:cNvPicPr>
          <p:nvPr/>
        </p:nvPicPr>
        <p:blipFill>
          <a:blip r:embed="rId4" cstate="print"/>
          <a:srcRect b="12000"/>
          <a:stretch>
            <a:fillRect/>
          </a:stretch>
        </p:blipFill>
        <p:spPr bwMode="auto">
          <a:xfrm>
            <a:off x="914400" y="685800"/>
            <a:ext cx="7620000" cy="5029200"/>
          </a:xfrm>
          <a:prstGeom prst="rect">
            <a:avLst/>
          </a:prstGeom>
          <a:noFill/>
          <a:effectLst>
            <a:softEdge rad="6350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155" decel="100000"/>
                                        <p:tgtEl>
                                          <p:spTgt spid="3"/>
                                        </p:tgtEl>
                                      </p:cBhvr>
                                    </p:animEffect>
                                    <p:animScale>
                                      <p:cBhvr>
                                        <p:cTn id="8" dur="1155" decel="100000"/>
                                        <p:tgtEl>
                                          <p:spTgt spid="3"/>
                                        </p:tgtEl>
                                      </p:cBhvr>
                                      <p:from x="10000" y="10000"/>
                                      <p:to x="200000" y="450000"/>
                                    </p:animScale>
                                    <p:animScale>
                                      <p:cBhvr>
                                        <p:cTn id="9" dur="1845" accel="100000" fill="hold">
                                          <p:stCondLst>
                                            <p:cond delay="1155"/>
                                          </p:stCondLst>
                                        </p:cTn>
                                        <p:tgtEl>
                                          <p:spTgt spid="3"/>
                                        </p:tgtEl>
                                      </p:cBhvr>
                                      <p:from x="200000" y="450000"/>
                                      <p:to x="100000" y="100000"/>
                                    </p:animScale>
                                    <p:set>
                                      <p:cBhvr>
                                        <p:cTn id="10" dur="1155" fill="hold"/>
                                        <p:tgtEl>
                                          <p:spTgt spid="3"/>
                                        </p:tgtEl>
                                        <p:attrNameLst>
                                          <p:attrName>ppt_x</p:attrName>
                                        </p:attrNameLst>
                                      </p:cBhvr>
                                      <p:to>
                                        <p:strVal val="(0.5)"/>
                                      </p:to>
                                    </p:set>
                                    <p:anim from="(0.5)" to="(#ppt_x)" calcmode="lin" valueType="num">
                                      <p:cBhvr>
                                        <p:cTn id="11" dur="1845" accel="100000" fill="hold">
                                          <p:stCondLst>
                                            <p:cond delay="1155"/>
                                          </p:stCondLst>
                                        </p:cTn>
                                        <p:tgtEl>
                                          <p:spTgt spid="3"/>
                                        </p:tgtEl>
                                        <p:attrNameLst>
                                          <p:attrName>ppt_x</p:attrName>
                                        </p:attrNameLst>
                                      </p:cBhvr>
                                    </p:anim>
                                    <p:set>
                                      <p:cBhvr>
                                        <p:cTn id="12" dur="1155" fill="hold"/>
                                        <p:tgtEl>
                                          <p:spTgt spid="3"/>
                                        </p:tgtEl>
                                        <p:attrNameLst>
                                          <p:attrName>ppt_y</p:attrName>
                                        </p:attrNameLst>
                                      </p:cBhvr>
                                      <p:to>
                                        <p:strVal val="(#ppt_y+0.4)"/>
                                      </p:to>
                                    </p:set>
                                    <p:anim from="(#ppt_y+0.4)" to="(#ppt_y)" calcmode="lin" valueType="num">
                                      <p:cBhvr>
                                        <p:cTn id="13" dur="1845" accel="100000" fill="hold">
                                          <p:stCondLst>
                                            <p:cond delay="1155"/>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mp4">
            <a:hlinkClick r:id="" action="ppaction://media"/>
          </p:cNvPr>
          <p:cNvPicPr>
            <a:picLocks noRot="1" noChangeAspect="1"/>
          </p:cNvPicPr>
          <p:nvPr>
            <a:videoFile r:link="rId1"/>
          </p:nvPr>
        </p:nvPicPr>
        <p:blipFill>
          <a:blip r:embed="rId4"/>
          <a:stretch>
            <a:fillRect/>
          </a:stretch>
        </p:blipFill>
        <p:spPr>
          <a:xfrm>
            <a:off x="0" y="0"/>
            <a:ext cx="9144000" cy="6858000"/>
          </a:xfrm>
          <a:prstGeom prst="rect">
            <a:avLst/>
          </a:prstGeom>
        </p:spPr>
      </p:pic>
    </p:spTree>
  </p:cSld>
  <p:clrMapOvr>
    <a:masterClrMapping/>
  </p:clrMapOvr>
  <p:transition spd="slow">
    <p:wedge/>
    <p:sndAc>
      <p:stSnd>
        <p:snd r:embed="rId3"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2400" dirty="0" smtClean="0">
                <a:solidFill>
                  <a:schemeClr val="bg1"/>
                </a:solidFill>
              </a:rPr>
              <a:t>Презентацию разработала </a:t>
            </a:r>
            <a:r>
              <a:rPr lang="ru-RU" sz="2400" dirty="0" err="1" smtClean="0">
                <a:solidFill>
                  <a:schemeClr val="bg1"/>
                </a:solidFill>
              </a:rPr>
              <a:t>Гаврасова</a:t>
            </a:r>
            <a:r>
              <a:rPr lang="ru-RU" sz="2400" dirty="0" smtClean="0">
                <a:solidFill>
                  <a:schemeClr val="bg1"/>
                </a:solidFill>
              </a:rPr>
              <a:t> Т.Н</a:t>
            </a:r>
            <a:endParaRPr lang="ru-RU" sz="2400" dirty="0"/>
          </a:p>
        </p:txBody>
      </p:sp>
      <p:sp>
        <p:nvSpPr>
          <p:cNvPr id="3" name="Подзаголовок 2"/>
          <p:cNvSpPr>
            <a:spLocks noGrp="1"/>
          </p:cNvSpPr>
          <p:nvPr>
            <p:ph type="subTitle" idx="1"/>
          </p:nvPr>
        </p:nvSpPr>
        <p:spPr/>
        <p:txBody>
          <a:bodyPr/>
          <a:lstStyle/>
          <a:p>
            <a:r>
              <a:rPr lang="ru-RU" dirty="0" smtClean="0"/>
              <a:t>Библиотечный справочно-информационный центр МБОУ СОШ № 24 г. Кострома</a:t>
            </a:r>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4" name="Прямоугольник 3"/>
          <p:cNvSpPr/>
          <p:nvPr/>
        </p:nvSpPr>
        <p:spPr>
          <a:xfrm>
            <a:off x="381000" y="4876800"/>
            <a:ext cx="8763000" cy="1323439"/>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декабря  в России  отмечается памятная дата – День Неизвестного солдата.</a:t>
            </a:r>
          </a:p>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Установление Дня Неизвестного солдата – это не просто дата в календаре, это день, когда еще один раз в году будет отдаваться дань памяти всем тем, кто погиб при защите Отечества и чьи имена так и не удалось установить.</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7890" name="Picture 2" descr="http://3.bp.blogspot.com/-G-EkcqH6N-A/Vl-GQrQxjSI/AAAAAAAAGXE/fvdUcLd1FAw/s400/%25D0%25B5.jpg"/>
          <p:cNvPicPr>
            <a:picLocks noChangeAspect="1" noChangeArrowheads="1"/>
          </p:cNvPicPr>
          <p:nvPr/>
        </p:nvPicPr>
        <p:blipFill>
          <a:blip r:embed="rId4" cstate="print"/>
          <a:srcRect/>
          <a:stretch>
            <a:fillRect/>
          </a:stretch>
        </p:blipFill>
        <p:spPr bwMode="auto">
          <a:xfrm>
            <a:off x="1143000" y="609600"/>
            <a:ext cx="7018867" cy="3948112"/>
          </a:xfrm>
          <a:prstGeom prst="rect">
            <a:avLst/>
          </a:prstGeom>
          <a:noFill/>
          <a:effectLst>
            <a:softEdge rad="635000"/>
          </a:effectLst>
        </p:spPr>
      </p:pic>
      <p:pic>
        <p:nvPicPr>
          <p:cNvPr id="5" name="Picture 4" descr="http://putevoditelpomoskve.ru/_mod_files/ce_images/news/gla.gif"/>
          <p:cNvPicPr>
            <a:picLocks noChangeAspect="1" noChangeArrowheads="1" noCrop="1"/>
          </p:cNvPicPr>
          <p:nvPr/>
        </p:nvPicPr>
        <p:blipFill>
          <a:blip r:embed="rId5" cstate="print"/>
          <a:srcRect/>
          <a:stretch>
            <a:fillRect/>
          </a:stretch>
        </p:blipFill>
        <p:spPr bwMode="auto">
          <a:xfrm>
            <a:off x="7391400" y="152400"/>
            <a:ext cx="1481899" cy="761999"/>
          </a:xfrm>
          <a:prstGeom prst="rect">
            <a:avLst/>
          </a:prstGeom>
          <a:noFill/>
          <a:effectLst>
            <a:glow rad="228600">
              <a:schemeClr val="accent2">
                <a:satMod val="175000"/>
                <a:alpha val="40000"/>
              </a:schemeClr>
            </a:glow>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wipe(up)">
                                      <p:cBhvr>
                                        <p:cTn id="12"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152400" y="5226784"/>
            <a:ext cx="8839200" cy="1631216"/>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Мы счастливые люди. Мы не знаем ужасов войны. Война - это страшно, это кровь, муки, смерть. И через все это прошли наши прадеды, деды, прабабушки и бабушки. Каждый восьмой житель нашей страны погиб на войне. Миллионы людей расстреляны, задушены в газовых камерах фашистских концлагерей. Сотни тысяч семей не дождались отцов, сыновей, дочерей, братьев, сестер.</a:t>
            </a:r>
          </a:p>
        </p:txBody>
      </p:sp>
      <p:pic>
        <p:nvPicPr>
          <p:cNvPr id="6148" name="Picture 4" descr="http://ufavesti.ru/uploads/2016/05/bb18415a9fc26213fcac34adf6265d35-847x565.jpg"/>
          <p:cNvPicPr>
            <a:picLocks noChangeAspect="1" noChangeArrowheads="1"/>
          </p:cNvPicPr>
          <p:nvPr/>
        </p:nvPicPr>
        <p:blipFill>
          <a:blip r:embed="rId4" cstate="print"/>
          <a:srcRect/>
          <a:stretch>
            <a:fillRect/>
          </a:stretch>
        </p:blipFill>
        <p:spPr bwMode="auto">
          <a:xfrm>
            <a:off x="4724400" y="304800"/>
            <a:ext cx="3962400" cy="2643160"/>
          </a:xfrm>
          <a:prstGeom prst="rect">
            <a:avLst/>
          </a:prstGeom>
          <a:noFill/>
          <a:effectLst>
            <a:softEdge rad="317500"/>
          </a:effectLst>
        </p:spPr>
      </p:pic>
      <p:pic>
        <p:nvPicPr>
          <p:cNvPr id="6152" name="Picture 8" descr="http://www.playcast.ru/uploads/2015/05/07/13501772.jpg"/>
          <p:cNvPicPr>
            <a:picLocks noChangeAspect="1" noChangeArrowheads="1"/>
          </p:cNvPicPr>
          <p:nvPr/>
        </p:nvPicPr>
        <p:blipFill>
          <a:blip r:embed="rId5" cstate="print"/>
          <a:srcRect/>
          <a:stretch>
            <a:fillRect/>
          </a:stretch>
        </p:blipFill>
        <p:spPr bwMode="auto">
          <a:xfrm>
            <a:off x="533400" y="228600"/>
            <a:ext cx="3886200" cy="2798064"/>
          </a:xfrm>
          <a:prstGeom prst="rect">
            <a:avLst/>
          </a:prstGeom>
          <a:noFill/>
          <a:effectLst>
            <a:softEdge rad="317500"/>
          </a:effectLst>
        </p:spPr>
      </p:pic>
      <p:pic>
        <p:nvPicPr>
          <p:cNvPr id="6154" name="Picture 10" descr="http://img1.liveinternet.ru/images/attach/b/4/112/790/112790321_Den_Pobeduy17.jpg"/>
          <p:cNvPicPr>
            <a:picLocks noChangeAspect="1" noChangeArrowheads="1"/>
          </p:cNvPicPr>
          <p:nvPr/>
        </p:nvPicPr>
        <p:blipFill>
          <a:blip r:embed="rId6" cstate="print"/>
          <a:srcRect/>
          <a:stretch>
            <a:fillRect/>
          </a:stretch>
        </p:blipFill>
        <p:spPr bwMode="auto">
          <a:xfrm>
            <a:off x="685800" y="3124200"/>
            <a:ext cx="3733800" cy="2096262"/>
          </a:xfrm>
          <a:prstGeom prst="rect">
            <a:avLst/>
          </a:prstGeom>
          <a:noFill/>
          <a:effectLst>
            <a:softEdge rad="127000"/>
          </a:effectLst>
        </p:spPr>
      </p:pic>
      <p:pic>
        <p:nvPicPr>
          <p:cNvPr id="6156" name="Picture 12" descr="http://golovinskiy.mos.ru/upload/medialibrary/e6f/pozdravlenie-veteranov.jpg"/>
          <p:cNvPicPr>
            <a:picLocks noChangeAspect="1" noChangeArrowheads="1"/>
          </p:cNvPicPr>
          <p:nvPr/>
        </p:nvPicPr>
        <p:blipFill>
          <a:blip r:embed="rId7" cstate="print"/>
          <a:srcRect/>
          <a:stretch>
            <a:fillRect/>
          </a:stretch>
        </p:blipFill>
        <p:spPr bwMode="auto">
          <a:xfrm>
            <a:off x="5029200" y="2895600"/>
            <a:ext cx="3661175" cy="2362200"/>
          </a:xfrm>
          <a:prstGeom prst="rect">
            <a:avLst/>
          </a:prstGeom>
          <a:noFill/>
          <a:effectLst>
            <a:softEdge rad="1270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30" presetClass="entr" presetSubtype="0" fill="hold" nodeType="afterEffect">
                                  <p:stCondLst>
                                    <p:cond delay="0"/>
                                  </p:stCondLst>
                                  <p:childTnLst>
                                    <p:set>
                                      <p:cBhvr>
                                        <p:cTn id="10" dur="1" fill="hold">
                                          <p:stCondLst>
                                            <p:cond delay="0"/>
                                          </p:stCondLst>
                                        </p:cTn>
                                        <p:tgtEl>
                                          <p:spTgt spid="6152"/>
                                        </p:tgtEl>
                                        <p:attrNameLst>
                                          <p:attrName>style.visibility</p:attrName>
                                        </p:attrNameLst>
                                      </p:cBhvr>
                                      <p:to>
                                        <p:strVal val="visible"/>
                                      </p:to>
                                    </p:set>
                                    <p:animEffect transition="in" filter="fade">
                                      <p:cBhvr>
                                        <p:cTn id="11" dur="1600" decel="100000"/>
                                        <p:tgtEl>
                                          <p:spTgt spid="6152"/>
                                        </p:tgtEl>
                                      </p:cBhvr>
                                    </p:animEffect>
                                    <p:anim calcmode="lin" valueType="num">
                                      <p:cBhvr>
                                        <p:cTn id="12" dur="1600" decel="100000" fill="hold"/>
                                        <p:tgtEl>
                                          <p:spTgt spid="6152"/>
                                        </p:tgtEl>
                                        <p:attrNameLst>
                                          <p:attrName>style.rotation</p:attrName>
                                        </p:attrNameLst>
                                      </p:cBhvr>
                                      <p:tavLst>
                                        <p:tav tm="0">
                                          <p:val>
                                            <p:fltVal val="-90"/>
                                          </p:val>
                                        </p:tav>
                                        <p:tav tm="100000">
                                          <p:val>
                                            <p:fltVal val="0"/>
                                          </p:val>
                                        </p:tav>
                                      </p:tavLst>
                                    </p:anim>
                                    <p:anim calcmode="lin" valueType="num">
                                      <p:cBhvr>
                                        <p:cTn id="13" dur="1600" decel="100000" fill="hold"/>
                                        <p:tgtEl>
                                          <p:spTgt spid="6152"/>
                                        </p:tgtEl>
                                        <p:attrNameLst>
                                          <p:attrName>ppt_x</p:attrName>
                                        </p:attrNameLst>
                                      </p:cBhvr>
                                      <p:tavLst>
                                        <p:tav tm="0">
                                          <p:val>
                                            <p:strVal val="#ppt_x+0.4"/>
                                          </p:val>
                                        </p:tav>
                                        <p:tav tm="100000">
                                          <p:val>
                                            <p:strVal val="#ppt_x-0.05"/>
                                          </p:val>
                                        </p:tav>
                                      </p:tavLst>
                                    </p:anim>
                                    <p:anim calcmode="lin" valueType="num">
                                      <p:cBhvr>
                                        <p:cTn id="14" dur="1600" decel="100000" fill="hold"/>
                                        <p:tgtEl>
                                          <p:spTgt spid="6152"/>
                                        </p:tgtEl>
                                        <p:attrNameLst>
                                          <p:attrName>ppt_y</p:attrName>
                                        </p:attrNameLst>
                                      </p:cBhvr>
                                      <p:tavLst>
                                        <p:tav tm="0">
                                          <p:val>
                                            <p:strVal val="#ppt_y-0.4"/>
                                          </p:val>
                                        </p:tav>
                                        <p:tav tm="100000">
                                          <p:val>
                                            <p:strVal val="#ppt_y+0.1"/>
                                          </p:val>
                                        </p:tav>
                                      </p:tavLst>
                                    </p:anim>
                                    <p:anim calcmode="lin" valueType="num">
                                      <p:cBhvr>
                                        <p:cTn id="15" dur="400" accel="100000" fill="hold">
                                          <p:stCondLst>
                                            <p:cond delay="1600"/>
                                          </p:stCondLst>
                                        </p:cTn>
                                        <p:tgtEl>
                                          <p:spTgt spid="6152"/>
                                        </p:tgtEl>
                                        <p:attrNameLst>
                                          <p:attrName>ppt_x</p:attrName>
                                        </p:attrNameLst>
                                      </p:cBhvr>
                                      <p:tavLst>
                                        <p:tav tm="0">
                                          <p:val>
                                            <p:strVal val="#ppt_x-0.05"/>
                                          </p:val>
                                        </p:tav>
                                        <p:tav tm="100000">
                                          <p:val>
                                            <p:strVal val="#ppt_x"/>
                                          </p:val>
                                        </p:tav>
                                      </p:tavLst>
                                    </p:anim>
                                    <p:anim calcmode="lin" valueType="num">
                                      <p:cBhvr>
                                        <p:cTn id="16" dur="400" accel="100000" fill="hold">
                                          <p:stCondLst>
                                            <p:cond delay="1600"/>
                                          </p:stCondLst>
                                        </p:cTn>
                                        <p:tgtEl>
                                          <p:spTgt spid="6152"/>
                                        </p:tgtEl>
                                        <p:attrNameLst>
                                          <p:attrName>ppt_y</p:attrName>
                                        </p:attrNameLst>
                                      </p:cBhvr>
                                      <p:tavLst>
                                        <p:tav tm="0">
                                          <p:val>
                                            <p:strVal val="#ppt_y+0.1"/>
                                          </p:val>
                                        </p:tav>
                                        <p:tav tm="100000">
                                          <p:val>
                                            <p:strVal val="#ppt_y"/>
                                          </p:val>
                                        </p:tav>
                                      </p:tavLst>
                                    </p:anim>
                                  </p:childTnLst>
                                </p:cTn>
                              </p:par>
                            </p:childTnLst>
                          </p:cTn>
                        </p:par>
                        <p:par>
                          <p:cTn id="17" fill="hold">
                            <p:stCondLst>
                              <p:cond delay="4000"/>
                            </p:stCondLst>
                            <p:childTnLst>
                              <p:par>
                                <p:cTn id="18" presetID="22" presetClass="entr" presetSubtype="1" fill="hold" nodeType="afterEffect">
                                  <p:stCondLst>
                                    <p:cond delay="0"/>
                                  </p:stCondLst>
                                  <p:childTnLst>
                                    <p:set>
                                      <p:cBhvr>
                                        <p:cTn id="19" dur="1" fill="hold">
                                          <p:stCondLst>
                                            <p:cond delay="0"/>
                                          </p:stCondLst>
                                        </p:cTn>
                                        <p:tgtEl>
                                          <p:spTgt spid="6156"/>
                                        </p:tgtEl>
                                        <p:attrNameLst>
                                          <p:attrName>style.visibility</p:attrName>
                                        </p:attrNameLst>
                                      </p:cBhvr>
                                      <p:to>
                                        <p:strVal val="visible"/>
                                      </p:to>
                                    </p:set>
                                    <p:animEffect transition="in" filter="wipe(up)">
                                      <p:cBhvr>
                                        <p:cTn id="20" dur="2000"/>
                                        <p:tgtEl>
                                          <p:spTgt spid="6156"/>
                                        </p:tgtEl>
                                      </p:cBhvr>
                                    </p:animEffect>
                                  </p:childTnLst>
                                </p:cTn>
                              </p:par>
                            </p:childTnLst>
                          </p:cTn>
                        </p:par>
                        <p:par>
                          <p:cTn id="21" fill="hold">
                            <p:stCondLst>
                              <p:cond delay="6000"/>
                            </p:stCondLst>
                            <p:childTnLst>
                              <p:par>
                                <p:cTn id="22" presetID="22" presetClass="entr" presetSubtype="1" fill="hold" nodeType="after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wipe(up)">
                                      <p:cBhvr>
                                        <p:cTn id="24" dur="2000"/>
                                        <p:tgtEl>
                                          <p:spTgt spid="6148"/>
                                        </p:tgtEl>
                                      </p:cBhvr>
                                    </p:animEffect>
                                  </p:childTnLst>
                                </p:cTn>
                              </p:par>
                            </p:childTnLst>
                          </p:cTn>
                        </p:par>
                        <p:par>
                          <p:cTn id="25" fill="hold">
                            <p:stCondLst>
                              <p:cond delay="8000"/>
                            </p:stCondLst>
                            <p:childTnLst>
                              <p:par>
                                <p:cTn id="26" presetID="22" presetClass="entr" presetSubtype="1" fill="hold" nodeType="afterEffect">
                                  <p:stCondLst>
                                    <p:cond delay="0"/>
                                  </p:stCondLst>
                                  <p:childTnLst>
                                    <p:set>
                                      <p:cBhvr>
                                        <p:cTn id="27" dur="1" fill="hold">
                                          <p:stCondLst>
                                            <p:cond delay="0"/>
                                          </p:stCondLst>
                                        </p:cTn>
                                        <p:tgtEl>
                                          <p:spTgt spid="6154"/>
                                        </p:tgtEl>
                                        <p:attrNameLst>
                                          <p:attrName>style.visibility</p:attrName>
                                        </p:attrNameLst>
                                      </p:cBhvr>
                                      <p:to>
                                        <p:strVal val="visible"/>
                                      </p:to>
                                    </p:set>
                                    <p:animEffect transition="in" filter="wipe(up)">
                                      <p:cBhvr>
                                        <p:cTn id="28" dur="2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76200" y="5638800"/>
            <a:ext cx="8915400" cy="1015663"/>
          </a:xfrm>
          <a:prstGeom prst="rect">
            <a:avLst/>
          </a:prstGeom>
        </p:spPr>
        <p:txBody>
          <a:bodyPr wrap="square">
            <a:spAutoFit/>
          </a:bodyPr>
          <a:lstStyle/>
          <a:p>
            <a:r>
              <a:rPr lang="ru-RU" dirty="0" smtClean="0"/>
              <a:t> </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Если открыть любую изданную в нашей стране «Книгу Памяти», то напротив фамилий огромного числа советских солдат, не вернувшихся с Великой Отечественной войны, написано «пропал без вести». </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5058" name="Picture 2" descr="http://smallarms.ru/arms/mosin/ssk.jpg"/>
          <p:cNvPicPr>
            <a:picLocks noChangeAspect="1" noChangeArrowheads="1"/>
          </p:cNvPicPr>
          <p:nvPr/>
        </p:nvPicPr>
        <p:blipFill>
          <a:blip r:embed="rId4" cstate="print"/>
          <a:srcRect/>
          <a:stretch>
            <a:fillRect/>
          </a:stretch>
        </p:blipFill>
        <p:spPr bwMode="auto">
          <a:xfrm>
            <a:off x="3886200" y="381000"/>
            <a:ext cx="5029200" cy="4647629"/>
          </a:xfrm>
          <a:prstGeom prst="rect">
            <a:avLst/>
          </a:prstGeom>
          <a:noFill/>
          <a:effectLst>
            <a:softEdge rad="317500"/>
          </a:effectLst>
        </p:spPr>
      </p:pic>
      <p:pic>
        <p:nvPicPr>
          <p:cNvPr id="45060" name="Picture 4" descr="http://media-urist.ru/wp-content/uploads/2016/04/VOV.jpg"/>
          <p:cNvPicPr>
            <a:picLocks noChangeAspect="1" noChangeArrowheads="1"/>
          </p:cNvPicPr>
          <p:nvPr/>
        </p:nvPicPr>
        <p:blipFill>
          <a:blip r:embed="rId5" cstate="print"/>
          <a:srcRect/>
          <a:stretch>
            <a:fillRect/>
          </a:stretch>
        </p:blipFill>
        <p:spPr bwMode="auto">
          <a:xfrm>
            <a:off x="304800" y="228600"/>
            <a:ext cx="3701143" cy="4953000"/>
          </a:xfrm>
          <a:prstGeom prst="rect">
            <a:avLst/>
          </a:prstGeom>
          <a:noFill/>
          <a:effectLst>
            <a:softEdge rad="3175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9" fill="hold" nodeType="afterEffect">
                                  <p:stCondLst>
                                    <p:cond delay="0"/>
                                  </p:stCondLst>
                                  <p:childTnLst>
                                    <p:set>
                                      <p:cBhvr>
                                        <p:cTn id="11" dur="1" fill="hold">
                                          <p:stCondLst>
                                            <p:cond delay="0"/>
                                          </p:stCondLst>
                                        </p:cTn>
                                        <p:tgtEl>
                                          <p:spTgt spid="45060"/>
                                        </p:tgtEl>
                                        <p:attrNameLst>
                                          <p:attrName>style.visibility</p:attrName>
                                        </p:attrNameLst>
                                      </p:cBhvr>
                                      <p:to>
                                        <p:strVal val="visible"/>
                                      </p:to>
                                    </p:set>
                                    <p:anim calcmode="lin" valueType="num">
                                      <p:cBhvr additive="base">
                                        <p:cTn id="12" dur="2000" fill="hold"/>
                                        <p:tgtEl>
                                          <p:spTgt spid="45060"/>
                                        </p:tgtEl>
                                        <p:attrNameLst>
                                          <p:attrName>ppt_x</p:attrName>
                                        </p:attrNameLst>
                                      </p:cBhvr>
                                      <p:tavLst>
                                        <p:tav tm="0">
                                          <p:val>
                                            <p:strVal val="0-#ppt_w/2"/>
                                          </p:val>
                                        </p:tav>
                                        <p:tav tm="100000">
                                          <p:val>
                                            <p:strVal val="#ppt_x"/>
                                          </p:val>
                                        </p:tav>
                                      </p:tavLst>
                                    </p:anim>
                                    <p:anim calcmode="lin" valueType="num">
                                      <p:cBhvr additive="base">
                                        <p:cTn id="13" dur="2000" fill="hold"/>
                                        <p:tgtEl>
                                          <p:spTgt spid="45060"/>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2" presetClass="entr" presetSubtype="1" fill="hold" nodeType="afterEffect">
                                  <p:stCondLst>
                                    <p:cond delay="0"/>
                                  </p:stCondLst>
                                  <p:childTnLst>
                                    <p:set>
                                      <p:cBhvr>
                                        <p:cTn id="16" dur="1" fill="hold">
                                          <p:stCondLst>
                                            <p:cond delay="0"/>
                                          </p:stCondLst>
                                        </p:cTn>
                                        <p:tgtEl>
                                          <p:spTgt spid="45058"/>
                                        </p:tgtEl>
                                        <p:attrNameLst>
                                          <p:attrName>style.visibility</p:attrName>
                                        </p:attrNameLst>
                                      </p:cBhvr>
                                      <p:to>
                                        <p:strVal val="visible"/>
                                      </p:to>
                                    </p:set>
                                    <p:animEffect transition="in" filter="wipe(up)">
                                      <p:cBhvr>
                                        <p:cTn id="17" dur="2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600" y="5334000"/>
            <a:ext cx="8915400" cy="1323439"/>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Эти бойцы и командиры Красной Армии так и остались лежать там, где их настигла смерть: в обвалившихся блиндажах, в засыпанных окопах или воронках, а порой и под открытым небом. В полях, лесах и болотах России до сих пор лежат безвестные останки воинов, погибших на той войне. </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4034" name="Picture 2" descr="http://warbook.info/images/blog/strelvovoe-orujie/vintovki-karabiny/rossiya-sssr/ptrd-41/1-soldat-podborka-ptrd-54.jpg"/>
          <p:cNvPicPr>
            <a:picLocks noChangeAspect="1" noChangeArrowheads="1"/>
          </p:cNvPicPr>
          <p:nvPr/>
        </p:nvPicPr>
        <p:blipFill>
          <a:blip r:embed="rId4" cstate="print"/>
          <a:srcRect/>
          <a:stretch>
            <a:fillRect/>
          </a:stretch>
        </p:blipFill>
        <p:spPr bwMode="auto">
          <a:xfrm>
            <a:off x="609600" y="152400"/>
            <a:ext cx="3886200" cy="2362200"/>
          </a:xfrm>
          <a:prstGeom prst="rect">
            <a:avLst/>
          </a:prstGeom>
          <a:noFill/>
          <a:effectLst>
            <a:softEdge rad="127000"/>
          </a:effectLst>
        </p:spPr>
      </p:pic>
      <p:pic>
        <p:nvPicPr>
          <p:cNvPr id="44036" name="Picture 4" descr="http://nasha-rodina.in.ua/wp-content/uploads/2013/05/voina-9.jpeg"/>
          <p:cNvPicPr>
            <a:picLocks noChangeAspect="1" noChangeArrowheads="1"/>
          </p:cNvPicPr>
          <p:nvPr/>
        </p:nvPicPr>
        <p:blipFill>
          <a:blip r:embed="rId5" cstate="print"/>
          <a:srcRect/>
          <a:stretch>
            <a:fillRect/>
          </a:stretch>
        </p:blipFill>
        <p:spPr bwMode="auto">
          <a:xfrm>
            <a:off x="4800600" y="2795985"/>
            <a:ext cx="3733800" cy="2440575"/>
          </a:xfrm>
          <a:prstGeom prst="rect">
            <a:avLst/>
          </a:prstGeom>
          <a:noFill/>
          <a:effectLst>
            <a:softEdge rad="127000"/>
          </a:effectLst>
        </p:spPr>
      </p:pic>
      <p:pic>
        <p:nvPicPr>
          <p:cNvPr id="44038" name="Picture 6" descr="http://mpspg.com/images/world-war-2-pictures-of-soldiers-i6.jpg"/>
          <p:cNvPicPr>
            <a:picLocks noChangeAspect="1" noChangeArrowheads="1"/>
          </p:cNvPicPr>
          <p:nvPr/>
        </p:nvPicPr>
        <p:blipFill>
          <a:blip r:embed="rId6" cstate="print"/>
          <a:srcRect/>
          <a:stretch>
            <a:fillRect/>
          </a:stretch>
        </p:blipFill>
        <p:spPr bwMode="auto">
          <a:xfrm>
            <a:off x="4800600" y="152399"/>
            <a:ext cx="3733800" cy="2443943"/>
          </a:xfrm>
          <a:prstGeom prst="rect">
            <a:avLst/>
          </a:prstGeom>
          <a:noFill/>
          <a:effectLst>
            <a:softEdge rad="127000"/>
          </a:effectLst>
        </p:spPr>
      </p:pic>
      <p:pic>
        <p:nvPicPr>
          <p:cNvPr id="44040" name="Picture 8" descr="http://kzbydocs.com/tw_files2/urls_37/357/d-356034/img38.jpg"/>
          <p:cNvPicPr>
            <a:picLocks noChangeAspect="1" noChangeArrowheads="1"/>
          </p:cNvPicPr>
          <p:nvPr/>
        </p:nvPicPr>
        <p:blipFill>
          <a:blip r:embed="rId7" cstate="print"/>
          <a:srcRect l="7000" t="16000" r="4000" b="4000"/>
          <a:stretch>
            <a:fillRect/>
          </a:stretch>
        </p:blipFill>
        <p:spPr bwMode="auto">
          <a:xfrm>
            <a:off x="457200" y="2743200"/>
            <a:ext cx="4069080" cy="2590800"/>
          </a:xfrm>
          <a:prstGeom prst="rect">
            <a:avLst/>
          </a:prstGeom>
          <a:noFill/>
          <a:effectLst>
            <a:softEdge rad="127000"/>
          </a:effectLst>
        </p:spPr>
      </p:pic>
    </p:spTree>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600" decel="100000"/>
                                        <p:tgtEl>
                                          <p:spTgt spid="3"/>
                                        </p:tgtEl>
                                      </p:cBhvr>
                                    </p:animEffect>
                                    <p:anim calcmode="lin" valueType="num">
                                      <p:cBhvr>
                                        <p:cTn id="8" dur="1600" decel="100000" fill="hold"/>
                                        <p:tgtEl>
                                          <p:spTgt spid="3"/>
                                        </p:tgtEl>
                                        <p:attrNameLst>
                                          <p:attrName>style.rotation</p:attrName>
                                        </p:attrNameLst>
                                      </p:cBhvr>
                                      <p:tavLst>
                                        <p:tav tm="0">
                                          <p:val>
                                            <p:fltVal val="-90"/>
                                          </p:val>
                                        </p:tav>
                                        <p:tav tm="100000">
                                          <p:val>
                                            <p:fltVal val="0"/>
                                          </p:val>
                                        </p:tav>
                                      </p:tavLst>
                                    </p:anim>
                                    <p:anim calcmode="lin" valueType="num">
                                      <p:cBhvr>
                                        <p:cTn id="9" dur="1600" decel="100000" fill="hold"/>
                                        <p:tgtEl>
                                          <p:spTgt spid="3"/>
                                        </p:tgtEl>
                                        <p:attrNameLst>
                                          <p:attrName>ppt_x</p:attrName>
                                        </p:attrNameLst>
                                      </p:cBhvr>
                                      <p:tavLst>
                                        <p:tav tm="0">
                                          <p:val>
                                            <p:strVal val="#ppt_x+0.4"/>
                                          </p:val>
                                        </p:tav>
                                        <p:tav tm="100000">
                                          <p:val>
                                            <p:strVal val="#ppt_x-0.05"/>
                                          </p:val>
                                        </p:tav>
                                      </p:tavLst>
                                    </p:anim>
                                    <p:anim calcmode="lin" valueType="num">
                                      <p:cBhvr>
                                        <p:cTn id="10" dur="1600" decel="100000" fill="hold"/>
                                        <p:tgtEl>
                                          <p:spTgt spid="3"/>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44034"/>
                                        </p:tgtEl>
                                        <p:attrNameLst>
                                          <p:attrName>style.visibility</p:attrName>
                                        </p:attrNameLst>
                                      </p:cBhvr>
                                      <p:to>
                                        <p:strVal val="visible"/>
                                      </p:to>
                                    </p:set>
                                    <p:animEffect transition="in" filter="wipe(left)">
                                      <p:cBhvr>
                                        <p:cTn id="16" dur="2000"/>
                                        <p:tgtEl>
                                          <p:spTgt spid="44034"/>
                                        </p:tgtEl>
                                      </p:cBhvr>
                                    </p:animEffect>
                                  </p:childTnLst>
                                </p:cTn>
                              </p:par>
                              <p:par>
                                <p:cTn id="17" presetID="22" presetClass="entr" presetSubtype="2" fill="hold" nodeType="withEffect">
                                  <p:stCondLst>
                                    <p:cond delay="0"/>
                                  </p:stCondLst>
                                  <p:childTnLst>
                                    <p:set>
                                      <p:cBhvr>
                                        <p:cTn id="18" dur="1" fill="hold">
                                          <p:stCondLst>
                                            <p:cond delay="0"/>
                                          </p:stCondLst>
                                        </p:cTn>
                                        <p:tgtEl>
                                          <p:spTgt spid="44036"/>
                                        </p:tgtEl>
                                        <p:attrNameLst>
                                          <p:attrName>style.visibility</p:attrName>
                                        </p:attrNameLst>
                                      </p:cBhvr>
                                      <p:to>
                                        <p:strVal val="visible"/>
                                      </p:to>
                                    </p:set>
                                    <p:animEffect transition="in" filter="wipe(right)">
                                      <p:cBhvr>
                                        <p:cTn id="19" dur="2000"/>
                                        <p:tgtEl>
                                          <p:spTgt spid="44036"/>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44040"/>
                                        </p:tgtEl>
                                        <p:attrNameLst>
                                          <p:attrName>style.visibility</p:attrName>
                                        </p:attrNameLst>
                                      </p:cBhvr>
                                      <p:to>
                                        <p:strVal val="visible"/>
                                      </p:to>
                                    </p:set>
                                    <p:animEffect transition="in" filter="wipe(left)">
                                      <p:cBhvr>
                                        <p:cTn id="23" dur="2000"/>
                                        <p:tgtEl>
                                          <p:spTgt spid="44040"/>
                                        </p:tgtEl>
                                      </p:cBhvr>
                                    </p:animEffect>
                                  </p:childTnLst>
                                </p:cTn>
                              </p:par>
                            </p:childTnLst>
                          </p:cTn>
                        </p:par>
                        <p:par>
                          <p:cTn id="24" fill="hold">
                            <p:stCondLst>
                              <p:cond delay="6000"/>
                            </p:stCondLst>
                            <p:childTnLst>
                              <p:par>
                                <p:cTn id="25" presetID="22" presetClass="entr" presetSubtype="2" fill="hold" nodeType="afterEffect">
                                  <p:stCondLst>
                                    <p:cond delay="0"/>
                                  </p:stCondLst>
                                  <p:childTnLst>
                                    <p:set>
                                      <p:cBhvr>
                                        <p:cTn id="26" dur="1" fill="hold">
                                          <p:stCondLst>
                                            <p:cond delay="0"/>
                                          </p:stCondLst>
                                        </p:cTn>
                                        <p:tgtEl>
                                          <p:spTgt spid="44038"/>
                                        </p:tgtEl>
                                        <p:attrNameLst>
                                          <p:attrName>style.visibility</p:attrName>
                                        </p:attrNameLst>
                                      </p:cBhvr>
                                      <p:to>
                                        <p:strVal val="visible"/>
                                      </p:to>
                                    </p:set>
                                    <p:animEffect transition="in" filter="wipe(right)">
                                      <p:cBhvr>
                                        <p:cTn id="27" dur="20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1.liveinternet.ru/images/attach/c/5/123/961/123961307_large_fon_dv_13zvkrestbordo.gif"/>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600" y="5638800"/>
            <a:ext cx="8534400" cy="1015663"/>
          </a:xfrm>
          <a:prstGeom prst="rect">
            <a:avLst/>
          </a:prstGeom>
        </p:spPr>
        <p:txBody>
          <a:bodyPr wrap="square">
            <a:spAutoFit/>
          </a:bodyPr>
          <a:lstStyle/>
          <a:p>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Сейчас лишь немногим воинам, чьи останки находят поисковики, удаётся вернуть имена. Остальные так и остаются «Неизвестными солдатами» той далёкой войны.</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3010" name="Picture 2" descr="http://www.bugaga.ru/uploads/posts/1198702205_2241775y.jpg"/>
          <p:cNvPicPr>
            <a:picLocks noChangeAspect="1" noChangeArrowheads="1"/>
          </p:cNvPicPr>
          <p:nvPr/>
        </p:nvPicPr>
        <p:blipFill>
          <a:blip r:embed="rId4" cstate="print"/>
          <a:srcRect l="3846" t="4255"/>
          <a:stretch>
            <a:fillRect/>
          </a:stretch>
        </p:blipFill>
        <p:spPr bwMode="auto">
          <a:xfrm>
            <a:off x="152400" y="152401"/>
            <a:ext cx="4419600" cy="2895599"/>
          </a:xfrm>
          <a:prstGeom prst="rect">
            <a:avLst/>
          </a:prstGeom>
          <a:noFill/>
          <a:effectLst>
            <a:softEdge rad="127000"/>
          </a:effectLst>
        </p:spPr>
      </p:pic>
      <p:pic>
        <p:nvPicPr>
          <p:cNvPr id="43012" name="Picture 4" descr="http://www.chitalnya.ru/upload/277/4921092041768134.jpg"/>
          <p:cNvPicPr>
            <a:picLocks noChangeAspect="1" noChangeArrowheads="1"/>
          </p:cNvPicPr>
          <p:nvPr/>
        </p:nvPicPr>
        <p:blipFill>
          <a:blip r:embed="rId5" cstate="print"/>
          <a:srcRect/>
          <a:stretch>
            <a:fillRect/>
          </a:stretch>
        </p:blipFill>
        <p:spPr bwMode="auto">
          <a:xfrm>
            <a:off x="4800600" y="3124200"/>
            <a:ext cx="4096465" cy="2590800"/>
          </a:xfrm>
          <a:prstGeom prst="rect">
            <a:avLst/>
          </a:prstGeom>
          <a:noFill/>
          <a:effectLst>
            <a:softEdge rad="317500"/>
          </a:effectLst>
        </p:spPr>
      </p:pic>
      <p:pic>
        <p:nvPicPr>
          <p:cNvPr id="43014" name="Picture 6" descr="http://79sd.ru/data/pages/377/images/388784cb51c405d24e279702b6e.jpg"/>
          <p:cNvPicPr>
            <a:picLocks noChangeAspect="1" noChangeArrowheads="1"/>
          </p:cNvPicPr>
          <p:nvPr/>
        </p:nvPicPr>
        <p:blipFill>
          <a:blip r:embed="rId6" cstate="print"/>
          <a:srcRect/>
          <a:stretch>
            <a:fillRect/>
          </a:stretch>
        </p:blipFill>
        <p:spPr bwMode="auto">
          <a:xfrm>
            <a:off x="533400" y="3352800"/>
            <a:ext cx="3970575" cy="2590800"/>
          </a:xfrm>
          <a:prstGeom prst="rect">
            <a:avLst/>
          </a:prstGeom>
          <a:noFill/>
          <a:effectLst>
            <a:softEdge rad="317500"/>
          </a:effectLst>
        </p:spPr>
      </p:pic>
      <p:pic>
        <p:nvPicPr>
          <p:cNvPr id="43016" name="Picture 8" descr="http://shipnygova.ucoz.ru/213.jpg"/>
          <p:cNvPicPr>
            <a:picLocks noChangeAspect="1" noChangeArrowheads="1"/>
          </p:cNvPicPr>
          <p:nvPr/>
        </p:nvPicPr>
        <p:blipFill>
          <a:blip r:embed="rId7" cstate="print"/>
          <a:srcRect/>
          <a:stretch>
            <a:fillRect/>
          </a:stretch>
        </p:blipFill>
        <p:spPr bwMode="auto">
          <a:xfrm>
            <a:off x="5029200" y="304800"/>
            <a:ext cx="3581400" cy="2590800"/>
          </a:xfrm>
          <a:prstGeom prst="rect">
            <a:avLst/>
          </a:prstGeom>
          <a:noFill/>
          <a:effectLst>
            <a:softEdge rad="317500"/>
          </a:effectLst>
        </p:spPr>
      </p:pic>
    </p:spTree>
  </p:cSld>
  <p:clrMapOvr>
    <a:masterClrMapping/>
  </p:clrMapOvr>
  <p:transition spd="slow">
    <p:wedge/>
    <p:sndAc>
      <p:stSnd>
        <p:snd r:embed="rId2" name="chimes.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Документ" ma:contentTypeID="0x01010087E9B30079AA3E4BB9CBB43082CEDE89" ma:contentTypeVersion="49" ma:contentTypeDescription="Создание документа." ma:contentTypeScope="" ma:versionID="698f9efabcc473775f210a4010df804e">
  <xsd:schema xmlns:xsd="http://www.w3.org/2001/XMLSchema" xmlns:xs="http://www.w3.org/2001/XMLSchema" xmlns:p="http://schemas.microsoft.com/office/2006/metadata/properties" xmlns:ns2="4a252ca3-5a62-4c1c-90a6-29f4710e47f8" targetNamespace="http://schemas.microsoft.com/office/2006/metadata/properties" ma:root="true" ma:fieldsID="f5713a6f217ca5ac6cf9b084a0aa521f" ns2:_="">
    <xsd:import namespace="4a252ca3-5a62-4c1c-90a6-29f4710e47f8"/>
    <xsd:element name="properties">
      <xsd:complexType>
        <xsd:sequence>
          <xsd:element name="documentManagement">
            <xsd:complexType>
              <xsd:all>
                <xsd:element ref="ns2: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252ca3-5a62-4c1c-90a6-29f4710e47f8"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10"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4a252ca3-5a62-4c1c-90a6-29f4710e47f8">AWJJH2MPE6E2-933729307-65</_dlc_DocId>
    <_dlc_DocIdUrl xmlns="4a252ca3-5a62-4c1c-90a6-29f4710e47f8">
      <Url>http://edu-sps.koiro.local/Kostroma_EDU/Kos-Sch-24/bibl/_layouts/15/DocIdRedir.aspx?ID=AWJJH2MPE6E2-933729307-65</Url>
      <Description>AWJJH2MPE6E2-933729307-65</Description>
    </_dlc_DocIdUrl>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52961AB9-B3F5-411F-ACCD-D9EB2895F5A3}"/>
</file>

<file path=customXml/itemProps2.xml><?xml version="1.0" encoding="utf-8"?>
<ds:datastoreItem xmlns:ds="http://schemas.openxmlformats.org/officeDocument/2006/customXml" ds:itemID="{A218EDC9-C41E-4FC3-85ED-14434A79DB5E}"/>
</file>

<file path=customXml/itemProps3.xml><?xml version="1.0" encoding="utf-8"?>
<ds:datastoreItem xmlns:ds="http://schemas.openxmlformats.org/officeDocument/2006/customXml" ds:itemID="{9A66CD76-D5CB-42AE-A051-4687710B5E44}"/>
</file>

<file path=customXml/itemProps4.xml><?xml version="1.0" encoding="utf-8"?>
<ds:datastoreItem xmlns:ds="http://schemas.openxmlformats.org/officeDocument/2006/customXml" ds:itemID="{58571D7B-3817-4197-9EBC-554C486FF236}"/>
</file>

<file path=docProps/app.xml><?xml version="1.0" encoding="utf-8"?>
<Properties xmlns="http://schemas.openxmlformats.org/officeDocument/2006/extended-properties" xmlns:vt="http://schemas.openxmlformats.org/officeDocument/2006/docPropsVTypes">
  <Template>Opulent</Template>
  <TotalTime>1249</TotalTime>
  <Words>898</Words>
  <Application>Microsoft Office PowerPoint</Application>
  <PresentationFormat>Экран (4:3)</PresentationFormat>
  <Paragraphs>94</Paragraphs>
  <Slides>46</Slides>
  <Notes>19</Notes>
  <HiddenSlides>0</HiddenSlides>
  <MMClips>2</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Изящная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Презентацию разработала Гаврасова Т.Н</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моусош24</cp:lastModifiedBy>
  <cp:revision>249</cp:revision>
  <dcterms:created xsi:type="dcterms:W3CDTF">2016-11-10T10:43:42Z</dcterms:created>
  <dcterms:modified xsi:type="dcterms:W3CDTF">2018-02-16T12:29:58Z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0x01010087E9B30079AA3E4BB9CBB43082CEDE89</vt:lpwstr>
  </property>
  <property fmtid="{D5CDD505-2E9C-101B-9397-08002B2CF9AE}" pid="3" name="_dlc_DocIdItemGuid">
    <vt:lpwstr>8fc1dcf1-e8d7-416e-b7d1-295c37db70a8</vt:lpwstr>
  </property>
</Properties>
</file>