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68" r:id="rId2"/>
    <p:sldId id="269" r:id="rId3"/>
    <p:sldId id="256" r:id="rId4"/>
    <p:sldId id="267" r:id="rId5"/>
    <p:sldId id="257" r:id="rId6"/>
    <p:sldId id="258" r:id="rId7"/>
    <p:sldId id="276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70" r:id="rId17"/>
    <p:sldId id="272" r:id="rId18"/>
    <p:sldId id="271" r:id="rId19"/>
    <p:sldId id="274" r:id="rId20"/>
    <p:sldId id="27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52" d="100"/>
          <a:sy n="52" d="100"/>
        </p:scale>
        <p:origin x="-1142" y="14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customXml" Target="../customXml/item1.xml"/><Relationship Id="rId30" Type="http://schemas.openxmlformats.org/officeDocument/2006/relationships/customXml" Target="../customXml/item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659DF4-1404-48F1-8D97-604BC1FEDAD6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7BD374-215C-4309-89EE-2655D6B9FAD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BD374-215C-4309-89EE-2655D6B9FADC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АЛИСА    В  СТРАНЕ    ЧУДЕС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BD374-215C-4309-89EE-2655D6B9FADC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dissolve/>
    <p:sndAc>
      <p:stSnd>
        <p:snd r:embed="rId1" name="chimes.wav" builtIn="1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  <p:sndAc>
      <p:stSnd>
        <p:snd r:embed="rId1" name="chimes.wav" builtIn="1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  <p:sndAc>
      <p:stSnd>
        <p:snd r:embed="rId1" name="chimes.wav" builtIn="1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  <p:sndAc>
      <p:stSnd>
        <p:snd r:embed="rId1" name="chimes.wav" builtIn="1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dissolve/>
    <p:sndAc>
      <p:stSnd>
        <p:snd r:embed="rId1" name="chimes.wav" builtIn="1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  <p:sndAc>
      <p:stSnd>
        <p:snd r:embed="rId1" name="chimes.wav" builtIn="1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  <p:sndAc>
      <p:stSnd>
        <p:snd r:embed="rId1" name="chimes.wav" builtIn="1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  <p:sndAc>
      <p:stSnd>
        <p:snd r:embed="rId1" name="chimes.wav" builtIn="1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  <p:sndAc>
      <p:stSnd>
        <p:snd r:embed="rId1" name="chimes.wav" builtIn="1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  <p:sndAc>
      <p:stSnd>
        <p:snd r:embed="rId1" name="chimes.wav" builtIn="1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dissolve/>
    <p:sndAc>
      <p:stSnd>
        <p:snd r:embed="rId1" name="chimes.wav" builtIn="1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dissolve/>
    <p:sndAc>
      <p:stSnd>
        <p:snd r:embed="rId13" name="chimes.wav" builtIn="1"/>
      </p:stSnd>
    </p:sndAc>
  </p:transition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3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gif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gif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3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gif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4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4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gif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4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gif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5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5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gif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60.gif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gif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7650" name="Picture 2" descr="http://images.fineartamerica.com/images-medium-large/three-young-women-modeling-the-latest-everet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00166" y="285728"/>
            <a:ext cx="6286544" cy="6357982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714480" y="4500570"/>
            <a:ext cx="6429404" cy="178510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185 лет со дня рождения    английского писателя </a:t>
            </a:r>
          </a:p>
          <a:p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Льюиса </a:t>
            </a:r>
            <a:r>
              <a:rPr lang="ru-RU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Кэролла</a:t>
            </a:r>
            <a:endParaRPr lang="ru-RU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dissolve/>
    <p:sndAc>
      <p:stSnd>
        <p:snd r:embed="rId3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http://media.tvcok.ru/media/posters/2011/09/30/cache/1248347015showfoto_prewiev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428604"/>
            <a:ext cx="2928958" cy="392909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30" name="Picture 6" descr="https://im2-tub-ru.yandex.net/i?id=2e9dff5f6147f6440943fbff20964de2&amp;n=33&amp;h=215&amp;w=16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285728"/>
            <a:ext cx="2881322" cy="38576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18" name="Picture 2" descr="http://slinky.me/uploads/pic/8/tumblr_mede57QWZ71qzwmuro1_500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2066" y="4357694"/>
            <a:ext cx="3214710" cy="2214578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8" name="Picture 6" descr="http://www.playcast.ru/uploads/2014/11/30/10872902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00232" y="4857760"/>
            <a:ext cx="1214414" cy="171451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3554" name="Picture 2" descr="http://www.moscowbooks.ru/image/book2/337/big/i3379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357166"/>
            <a:ext cx="3130540" cy="3409585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3556" name="Picture 4" descr="http://tse3.mm.bing.net/th?id=OIP.Md1340bed894c8f96276220031ff301feo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571480"/>
            <a:ext cx="4119578" cy="557216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8196" name="Picture 4" descr="http://slinky.me/uploads/pic/8/tumblr_me8ykibIN11ryl0f3o1_500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14414" y="4143380"/>
            <a:ext cx="2786082" cy="210070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med">
    <p:dissolve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2530" name="Picture 2" descr="http://www.rudata.ru/w/images/5/54/%D0%90%D0%BB%D0%B8%D1%81%D0%B0_%D0%B2_%D0%A1%D1%82%D1%80%D0%B0%D0%BD%D0%B5_%D1%87%D1%83%D0%B4%D0%B5%D1%81_2006_%D0%BA%D0%BD%D0%B8%D0%B3%D0%B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428604"/>
            <a:ext cx="3214710" cy="364691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2532" name="Picture 4" descr="http://www.respublica.ru/uploads/01/00/00/1e/g5/large_621dd064e3c3c032.jpg"/>
          <p:cNvPicPr>
            <a:picLocks noChangeAspect="1" noChangeArrowheads="1"/>
          </p:cNvPicPr>
          <p:nvPr/>
        </p:nvPicPr>
        <p:blipFill>
          <a:blip r:embed="rId5"/>
          <a:srcRect l="19651" r="19759"/>
          <a:stretch>
            <a:fillRect/>
          </a:stretch>
        </p:blipFill>
        <p:spPr bwMode="auto">
          <a:xfrm>
            <a:off x="5000628" y="357166"/>
            <a:ext cx="3214710" cy="363379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2534" name="Picture 6" descr="http://heliograph.ru/images/848891_risunki-iz-multika-zolushk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57884" y="4143380"/>
            <a:ext cx="1835104" cy="2286016"/>
          </a:xfrm>
          <a:prstGeom prst="rect">
            <a:avLst/>
          </a:prstGeom>
          <a:noFill/>
        </p:spPr>
      </p:pic>
      <p:pic>
        <p:nvPicPr>
          <p:cNvPr id="7170" name="Picture 2" descr="http://static.tumblr.com/b0r46ef/OvMlpy4pd/alicewithflowers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5786" y="4071942"/>
            <a:ext cx="4286280" cy="250033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med"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1506" name="Picture 2" descr="http://www.bookriver.ru/img/covers/19936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8" y="357166"/>
            <a:ext cx="3357586" cy="414340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1508" name="Picture 4" descr="http://data.maland.ru/images/2016072318/26962.jpg"/>
          <p:cNvPicPr>
            <a:picLocks noChangeAspect="1" noChangeArrowheads="1"/>
          </p:cNvPicPr>
          <p:nvPr/>
        </p:nvPicPr>
        <p:blipFill>
          <a:blip r:embed="rId5" cstate="print"/>
          <a:srcRect l="17235" t="4701" r="15389" b="2854"/>
          <a:stretch>
            <a:fillRect/>
          </a:stretch>
        </p:blipFill>
        <p:spPr bwMode="auto">
          <a:xfrm>
            <a:off x="5143504" y="428604"/>
            <a:ext cx="3071834" cy="392909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1510" name="Picture 6" descr="http://slinky.me/uploads/pic/8/tumblr_mlgdy6cfxw1s5jjtzo1_500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57884" y="4429132"/>
            <a:ext cx="2357454" cy="2078229"/>
          </a:xfrm>
          <a:prstGeom prst="rect">
            <a:avLst/>
          </a:prstGeom>
          <a:noFill/>
        </p:spPr>
      </p:pic>
      <p:pic>
        <p:nvPicPr>
          <p:cNvPr id="6146" name="Picture 2" descr="https://media.tenor.co/images/f5edbc7372c24d71487ec63e957ba44f/raw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00166" y="4714884"/>
            <a:ext cx="2571768" cy="181578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med">
    <p:dissolve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482" name="Picture 2" descr="http://www.kmrz.ru/catimg/77/7712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642918"/>
            <a:ext cx="2987665" cy="364872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0484" name="Picture 4" descr="http://static.dochkisinochki.ru/upload/catalog/0dd/90100147808.jpg"/>
          <p:cNvPicPr>
            <a:picLocks noChangeAspect="1" noChangeArrowheads="1"/>
          </p:cNvPicPr>
          <p:nvPr/>
        </p:nvPicPr>
        <p:blipFill>
          <a:blip r:embed="rId5" cstate="print"/>
          <a:srcRect l="9756" r="7316"/>
          <a:stretch>
            <a:fillRect/>
          </a:stretch>
        </p:blipFill>
        <p:spPr bwMode="auto">
          <a:xfrm>
            <a:off x="5143504" y="467256"/>
            <a:ext cx="3000396" cy="387587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0486" name="Picture 6" descr="http://i99.beon.ru/25.media.tumblr.com/tumblr_m8qhtot5Rq1qj5t08o1_500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28860" y="4286256"/>
            <a:ext cx="4762500" cy="238125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" name="Picture 6" descr="http://smiles24.ru/data/smiles/anime-koshki-832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43636" y="3429000"/>
            <a:ext cx="1038225" cy="61912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9458" name="Picture 2" descr="http://s5.goods.ozstatic.by/1000/969/298/10/10298969_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500042"/>
            <a:ext cx="3273417" cy="414340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9460" name="Picture 4" descr="http://bookopeyka.com.ua/files/%D0%9B%D1%8C%D1%8E%D0%B8%D1%81%20%D0%9A%D1%8D%D1%80%D1%80%D0%BE%D0%BB%D0%BB%20%D0%90%D0%BB%D0%B8%D1%81%D0%B0%20%D0%B2%20%D1%81%D1%82%D1%80%D0%B0%D0%BD%D0%B5%20%D1%87%D1%83%D0%B4%D0%B5%D1%8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 flipH="1" flipV="1">
            <a:off x="5000628" y="2285992"/>
            <a:ext cx="3571900" cy="428628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9462" name="Picture 6" descr="http://smayls.ru/data/smiles/animashki-multyashki-327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85852" y="4643446"/>
            <a:ext cx="1714512" cy="1814514"/>
          </a:xfrm>
          <a:prstGeom prst="rect">
            <a:avLst/>
          </a:prstGeom>
          <a:noFill/>
        </p:spPr>
      </p:pic>
      <p:pic>
        <p:nvPicPr>
          <p:cNvPr id="4098" name="Picture 2" descr="http://99px.ru/sstorage/86/2016/06/image_860806160805285430128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29322" y="428604"/>
            <a:ext cx="2428892" cy="155449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med"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2" name="Picture 4" descr="http://www.gifmania.ru/Animated-Gifs-Walt-Disney/Animations-Disney-Movies/Images-Alice-in-Wonderland/White-Rabbit/White-Rabbit-23486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56" y="5143512"/>
            <a:ext cx="1381125" cy="1371601"/>
          </a:xfrm>
          <a:prstGeom prst="rect">
            <a:avLst/>
          </a:prstGeom>
          <a:noFill/>
        </p:spPr>
      </p:pic>
      <p:pic>
        <p:nvPicPr>
          <p:cNvPr id="2054" name="Picture 6" descr="http://static.my-shop.ru/product/2/64/63968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214290"/>
            <a:ext cx="4143404" cy="5185328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056" name="Picture 8" descr="http://www.rbby.ru/wp-content/uploads/2016/05/%D0%90%D0%BB%D0%B8%D1%81%D0%B0-%D0%9C%D0%B8%D1%82%D1%80%D0%BE%D1%84%D0%B0%D0%BD%D0%BE%D0%B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785926"/>
            <a:ext cx="3992627" cy="4714908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7" name="Picture 8" descr="http://file.mobilmusic.ru/89/c5/d2/800070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8016" y="285728"/>
            <a:ext cx="1857388" cy="142876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med">
    <p:dissolve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5842" name="Picture 2" descr="http://moy-vibor.ru/wp-content/uploads/2016/01/%D0%90%D0%BB%D0%B8%D1%81%D0%B0-%D0%B2-%D1%81%D1%82%D1%80%D0%B0%D0%BD%D0%B5-%D1%87%D1%83%D0%B4%D0%B5%D1%8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84" y="285728"/>
            <a:ext cx="2820271" cy="378621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5844" name="Picture 4" descr="http://www.diskobol.ru/diskobolshop/products_pictures/LPR_0552_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2500306"/>
            <a:ext cx="4857752" cy="381952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Picture 10" descr="http://img-fotki.yandex.ru/get/9932/230151719.58/0_eba7b_5b2e7d8_S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5008" y="4265777"/>
            <a:ext cx="3000396" cy="22603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" name="Picture 4" descr="http://www.gifmania.ru/Animated-Gifs-Walt-Disney/Animations-Disney-Movies/Images-Alice-in-Wonderland/Alice/Alice-85808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85918" y="364310"/>
            <a:ext cx="2286016" cy="1850244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ransition spd="med">
    <p:dissolve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30" name="Picture 6" descr="http://images6.fanpop.com/image/photos/34600000/alice-in-wonderland-alice-in-wonderland-34673909-500-583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67782"/>
            <a:ext cx="8715436" cy="6647366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ransition spd="med">
    <p:dissolve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http://demiart.ru/forum/uploads12/post-2467405-1365404932.jpg"/>
          <p:cNvPicPr>
            <a:picLocks noChangeAspect="1" noChangeArrowheads="1"/>
          </p:cNvPicPr>
          <p:nvPr/>
        </p:nvPicPr>
        <p:blipFill>
          <a:blip r:embed="rId4"/>
          <a:srcRect t="8307" r="3413"/>
          <a:stretch>
            <a:fillRect/>
          </a:stretch>
        </p:blipFill>
        <p:spPr bwMode="auto">
          <a:xfrm>
            <a:off x="116650" y="252622"/>
            <a:ext cx="9027350" cy="6605378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4" name="Picture 2" descr="http://gifr.ru/data/gifs/9/4/1/94139284ad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00496" y="1071546"/>
            <a:ext cx="4929222" cy="1643074"/>
          </a:xfrm>
          <a:prstGeom prst="rect">
            <a:avLst/>
          </a:prstGeom>
          <a:noFill/>
        </p:spPr>
      </p:pic>
      <p:pic>
        <p:nvPicPr>
          <p:cNvPr id="5" name="Picture 8" descr="http://i65.beon.ru/31/82/518231/6/84742606/f1eb7c4f5dYXLEOTB_24231_9d329e1bd0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157367" y="1699965"/>
            <a:ext cx="2185532" cy="135732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054" name="Picture 6" descr="http://city.is74.ru/mkportal/modules/gallery/album/a_136326.jpg"/>
          <p:cNvPicPr>
            <a:picLocks noChangeAspect="1" noChangeArrowheads="1"/>
          </p:cNvPicPr>
          <p:nvPr/>
        </p:nvPicPr>
        <p:blipFill>
          <a:blip r:embed="rId7" cstate="print"/>
          <a:srcRect t="12499" b="11112"/>
          <a:stretch>
            <a:fillRect/>
          </a:stretch>
        </p:blipFill>
        <p:spPr bwMode="auto">
          <a:xfrm>
            <a:off x="6858016" y="3143248"/>
            <a:ext cx="1857388" cy="2042473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med">
    <p:dissolve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http://www.playcast.ru/uploads/2013/05/08/532867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0100" y="214290"/>
            <a:ext cx="6715172" cy="6285360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071670" y="571480"/>
            <a:ext cx="38572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АЛИСА</a:t>
            </a:r>
            <a:endParaRPr lang="ru-RU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71604" y="1643050"/>
            <a:ext cx="3727373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В  СТРАНЕ </a:t>
            </a:r>
            <a:endParaRPr lang="ru-RU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57884" y="5072074"/>
            <a:ext cx="3286116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6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ЧУДЕС</a:t>
            </a:r>
            <a:endParaRPr lang="ru-RU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 spd="med">
    <p:dissolve/>
    <p:sndAc>
      <p:stSnd>
        <p:snd r:embed="rId3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2400" dirty="0" smtClean="0">
                <a:solidFill>
                  <a:schemeClr val="bg1"/>
                </a:solidFill>
              </a:rPr>
              <a:t>Презентацию разработала </a:t>
            </a:r>
            <a:r>
              <a:rPr lang="ru-RU" sz="2400" dirty="0" err="1" smtClean="0">
                <a:solidFill>
                  <a:schemeClr val="bg1"/>
                </a:solidFill>
              </a:rPr>
              <a:t>Гаврасова</a:t>
            </a:r>
            <a:r>
              <a:rPr lang="ru-RU" sz="2400" dirty="0" smtClean="0">
                <a:solidFill>
                  <a:schemeClr val="bg1"/>
                </a:solidFill>
              </a:rPr>
              <a:t> Т.Н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Библиотечный справочно-информационный центр МБОУ СОШ № 24 г. Кострома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dissolve/>
    <p:sndAc>
      <p:stSnd>
        <p:snd r:embed="rId2" name="chimes.wav" builtIn="1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http://cs627522.vk.me/v627522818/27d0d/S-eSpj_cym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06819" y="357166"/>
            <a:ext cx="6646709" cy="507209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2" descr="https://img-fotki.yandex.ru/get/4609/64520380.13/0_5f9e8_7e1ae6e2_M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285728"/>
            <a:ext cx="1428760" cy="6143668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med">
    <p:dissolve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8674" name="Picture 2" descr="http://www.metod-kopilka.ru/images/doc/47/41907/img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500042"/>
            <a:ext cx="8072494" cy="5929354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med">
    <p:dissolve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http://www.kinomania.ru/images/frames/p_33305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3786190"/>
            <a:ext cx="3958314" cy="278608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5124" name="Picture 4" descr="http://mtdata.ru/u23/photo6B3A/20696174045-0/origina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48" y="357166"/>
            <a:ext cx="4365713" cy="3286148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5128" name="Picture 8" descr="http://www.gifmania.ru/Animated-Gifs-Walt-Disney/Animations-Disney-Movies/Images-Alice-in-Wonderland/Alice/Alice-85772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596" y="176189"/>
            <a:ext cx="3571900" cy="323852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5130" name="Picture 10" descr="http://37.media.tumblr.com/tumblr_lif4rekpYM1qd0mm4o1_50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034" y="3786190"/>
            <a:ext cx="3857652" cy="2786082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med">
    <p:dissolve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102" name="Picture 6" descr="http://www.gifmania.ru/Animated-Gifs-Walt-Disney/Animations-Disney-Movies/Images-Alice-in-Wonderland/Cheshire-Cat/Cheshire-Cat-23495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4429132"/>
            <a:ext cx="2921100" cy="2071702"/>
          </a:xfrm>
          <a:prstGeom prst="rect">
            <a:avLst/>
          </a:prstGeom>
          <a:noFill/>
        </p:spPr>
      </p:pic>
      <p:pic>
        <p:nvPicPr>
          <p:cNvPr id="4108" name="Picture 12" descr="https://w-dog.net/wallpapers/16/17/503666058861133/alice-cheshire-cat-in-wonderlan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3714752"/>
            <a:ext cx="4086039" cy="278608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2292" name="Picture 4" descr="http://www.stihi.ru/pics/2013/11/27/61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58" y="500042"/>
            <a:ext cx="4320648" cy="3286148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2296" name="Picture 8" descr="http://i65.beon.ru/31/82/518231/6/84742606/f1eb7c4f5dYXLEOTB_24231_9d329e1bd0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86314" y="928670"/>
            <a:ext cx="4071966" cy="2528889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med">
    <p:dissolve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https://66.media.tumblr.com/4dcc261fee41963563ef7d2308b6b3e0/tumblr_mnm8wnXV4y1s8z86yo1_500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929066"/>
            <a:ext cx="3500462" cy="264320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4" name="Picture 4" descr="http://www.kinokritik.com/i/film/photos/KINOKRITIK_COM_Alisa_v_stranje_chudjes_cb36b40d6da379ff804dbb9075c0c01b_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3786190"/>
            <a:ext cx="4357718" cy="2571768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6866" name="Picture 2" descr="http://img-fotki.yandex.ru/get/6512/157060903.86/0_9fab9_8ed974ce_XXL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10" y="285728"/>
            <a:ext cx="3786214" cy="350372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6868" name="Picture 4" descr="https://im1-tub-ru.yandex.net/i?id=c5d90789d56a1f917163be1bb9fff8f6&amp;n=33&amp;h=215&amp;w=38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59544" y="357166"/>
            <a:ext cx="4227246" cy="3357586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med">
    <p:dissolve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https://im3-tub-ru.yandex.net/i?id=09d2c6dd63358a8a735ca97bf0ae4a53&amp;n=33&amp;h=215&amp;w=28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42852"/>
            <a:ext cx="4071966" cy="3643338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076" name="Picture 4" descr="http://www.megazal.net/_nw/148/3990922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48" y="2857496"/>
            <a:ext cx="4429156" cy="364810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078" name="Picture 6" descr="http://justclickit.ru/flash/mult/mult%20%282120%29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7224" y="3786190"/>
            <a:ext cx="2143140" cy="2543194"/>
          </a:xfrm>
          <a:prstGeom prst="rect">
            <a:avLst/>
          </a:prstGeom>
          <a:noFill/>
        </p:spPr>
      </p:pic>
      <p:pic>
        <p:nvPicPr>
          <p:cNvPr id="3080" name="Picture 8" descr="http://m.gifmania.ru/Animated-Gifs-Walt-Disney/Animations-Disney-Movies/Images-Alice-in-Wonderland/White-Rabbit/White-Rabbit-23485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00694" y="357166"/>
            <a:ext cx="2071702" cy="220118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4" name="Picture 6" descr="http://www.alice-in-wonderland-quotes.com/images/queen-of-hearts-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3500438"/>
            <a:ext cx="3643338" cy="291467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056" name="Picture 8" descr="http://m.gifmania.ru/Animated-Gifs-Walt-Disney/Animations-Disney-Movies/Images-Alice-in-Wonderland/Queen-of-Hearts/Queen-of-Hearts-2352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7950" y="3857629"/>
            <a:ext cx="3145356" cy="2341924"/>
          </a:xfrm>
          <a:prstGeom prst="rect">
            <a:avLst/>
          </a:prstGeom>
          <a:noFill/>
        </p:spPr>
      </p:pic>
      <p:pic>
        <p:nvPicPr>
          <p:cNvPr id="10244" name="Picture 4" descr="http://st9.imhonet.ru/element/x400/91/ba/91ba04f7eb15a138bf7e74e296e4d642/alisa-v-strane-chudes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5786" y="214290"/>
            <a:ext cx="6786610" cy="3429024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med">
    <p:dissolve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a252ca3-5a62-4c1c-90a6-29f4710e47f8">AWJJH2MPE6E2-933729307-64</_dlc_DocId>
    <_dlc_DocIdUrl xmlns="4a252ca3-5a62-4c1c-90a6-29f4710e47f8">
      <Url>http://edu-sps.koiro.local/Kostroma_EDU/Kos-Sch-24/bibl/_layouts/15/DocIdRedir.aspx?ID=AWJJH2MPE6E2-933729307-64</Url>
      <Description>AWJJH2MPE6E2-933729307-64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87E9B30079AA3E4BB9CBB43082CEDE89" ma:contentTypeVersion="49" ma:contentTypeDescription="Создание документа." ma:contentTypeScope="" ma:versionID="698f9efabcc473775f210a4010df804e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f5713a6f217ca5ac6cf9b084a0aa521f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07FE168-CCFD-412E-A8D3-D4C4BEEE3F9E}"/>
</file>

<file path=customXml/itemProps2.xml><?xml version="1.0" encoding="utf-8"?>
<ds:datastoreItem xmlns:ds="http://schemas.openxmlformats.org/officeDocument/2006/customXml" ds:itemID="{66BEBAE0-8E23-4833-A2DD-8D77CF00B5A2}"/>
</file>

<file path=customXml/itemProps3.xml><?xml version="1.0" encoding="utf-8"?>
<ds:datastoreItem xmlns:ds="http://schemas.openxmlformats.org/officeDocument/2006/customXml" ds:itemID="{AD6719BB-BE7E-4D7E-986D-59E50B9223CC}"/>
</file>

<file path=customXml/itemProps4.xml><?xml version="1.0" encoding="utf-8"?>
<ds:datastoreItem xmlns:ds="http://schemas.openxmlformats.org/officeDocument/2006/customXml" ds:itemID="{8C0E5648-45B0-4267-B15F-66A5EF202AA2}"/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267</TotalTime>
  <Words>34</Words>
  <PresentationFormat>Экран (4:3)</PresentationFormat>
  <Paragraphs>10</Paragraphs>
  <Slides>20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Изящная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Презентацию разработала Гаврасова Т.Н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библиотекарь</dc:creator>
  <cp:lastModifiedBy>моусош24</cp:lastModifiedBy>
  <cp:revision>77</cp:revision>
  <dcterms:created xsi:type="dcterms:W3CDTF">2017-01-13T08:56:49Z</dcterms:created>
  <dcterms:modified xsi:type="dcterms:W3CDTF">2018-02-16T12:27:32Z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0x01010087E9B30079AA3E4BB9CBB43082CEDE89</vt:lpwstr>
  </property>
  <property fmtid="{D5CDD505-2E9C-101B-9397-08002B2CF9AE}" pid="3" name="_dlc_DocIdItemGuid">
    <vt:lpwstr>54d06ad7-93a6-424c-ba93-79e1e50b48e5</vt:lpwstr>
  </property>
</Properties>
</file>