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slides/slide27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24" r:id="rId2"/>
    <p:sldId id="256" r:id="rId3"/>
    <p:sldId id="259" r:id="rId4"/>
    <p:sldId id="260" r:id="rId5"/>
    <p:sldId id="261" r:id="rId6"/>
    <p:sldId id="262" r:id="rId7"/>
    <p:sldId id="278" r:id="rId8"/>
    <p:sldId id="279" r:id="rId9"/>
    <p:sldId id="280" r:id="rId10"/>
    <p:sldId id="281" r:id="rId11"/>
    <p:sldId id="282" r:id="rId12"/>
    <p:sldId id="286" r:id="rId13"/>
    <p:sldId id="287" r:id="rId14"/>
    <p:sldId id="288" r:id="rId15"/>
    <p:sldId id="290" r:id="rId16"/>
    <p:sldId id="322" r:id="rId17"/>
    <p:sldId id="289" r:id="rId18"/>
    <p:sldId id="291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2" r:id="rId38"/>
    <p:sldId id="292" r:id="rId39"/>
    <p:sldId id="284" r:id="rId40"/>
    <p:sldId id="325" r:id="rId41"/>
    <p:sldId id="326" r:id="rId4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B044C-90D4-42E5-95AB-FE037B35052F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B58E4-F977-4DB2-A691-28A0791253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Волшебная закладка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B58E4-F977-4DB2-A691-28A07912532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Почему нужно беречь книгу?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B58E4-F977-4DB2-A691-28A07912532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B58E4-F977-4DB2-A691-28A07912532E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2.bp.blogspot.com/--HWGnRTWvIA/V92mQcM-M-I/AAAAAAAAEso/SN_mR2O9wDYlmwQ0nwyXM7HuRApyL3tuACLcB/s1600/0_756b2_62384c7f_X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0" y="609600"/>
            <a:ext cx="8102600" cy="607695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slidepedia.net/u/storage/ppt_11961/ae19-1402013613-11.jpg"/>
          <p:cNvPicPr>
            <a:picLocks noChangeAspect="1" noChangeArrowheads="1"/>
          </p:cNvPicPr>
          <p:nvPr/>
        </p:nvPicPr>
        <p:blipFill>
          <a:blip r:embed="rId4" cstate="print"/>
          <a:srcRect l="49000" t="13333" r="5000" b="18667"/>
          <a:stretch>
            <a:fillRect/>
          </a:stretch>
        </p:blipFill>
        <p:spPr bwMode="auto">
          <a:xfrm>
            <a:off x="1295400" y="104361"/>
            <a:ext cx="5486400" cy="608274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0962" name="Picture 2" descr="http://tnscom.narod.ru/Gif/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245428"/>
            <a:ext cx="2070097" cy="1774372"/>
          </a:xfrm>
          <a:prstGeom prst="rect">
            <a:avLst/>
          </a:prstGeom>
          <a:noFill/>
        </p:spPr>
      </p:pic>
      <p:pic>
        <p:nvPicPr>
          <p:cNvPr id="40964" name="Picture 4" descr="http://smiles24.ru/data/smiles/anime-knigi-15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1981200"/>
            <a:ext cx="1524000" cy="2133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fs00.infourok.ru/images/doc/318/317944/img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9938" name="Picture 2" descr="http://smayli.ru/data/smiles/knigi-15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5257800"/>
            <a:ext cx="1000125" cy="762000"/>
          </a:xfrm>
          <a:prstGeom prst="rect">
            <a:avLst/>
          </a:prstGeom>
          <a:noFill/>
        </p:spPr>
      </p:pic>
      <p:pic>
        <p:nvPicPr>
          <p:cNvPr id="5" name="Picture 8" descr="http://gifportal.ru/data/smiles/pticia-72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533400"/>
            <a:ext cx="1228725" cy="8916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42" name="Picture 2" descr="http://boombob.ru/img/picture/Jun/20/bb8d8f59e05ee48f27f9563ef0c391d9/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9764"/>
            <a:ext cx="6912142" cy="536043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6868" name="Picture 4" descr="http://kartinki-vernisazh.ru/_ph/49/1/462700757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5562600"/>
            <a:ext cx="952500" cy="952500"/>
          </a:xfrm>
          <a:prstGeom prst="rect">
            <a:avLst/>
          </a:prstGeom>
          <a:noFill/>
        </p:spPr>
      </p:pic>
      <p:pic>
        <p:nvPicPr>
          <p:cNvPr id="36872" name="Picture 8" descr="http://vamotkrytka.ru/_ph/32/2/16435207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6344" y="5257800"/>
            <a:ext cx="1049482" cy="9144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0418" name="Picture 2" descr="http://static.diary.ru/userdir/1/1/9/7/1197321/476068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81000"/>
            <a:ext cx="5715000" cy="52387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5842" name="Picture 2" descr="http://d17119.edu35.ru/images/%D1%84%D0%BE%D1%82%D0%BE/%D0%B4%D0%B5%D1%82%D0%B8_%D0%BD%D0%B0_%D0%BA%D0%BD%D0%B8%D0%B3%D0%B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181600"/>
            <a:ext cx="1841387" cy="1219200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9396" name="Picture 4" descr="http://mianews.ru/wp-content/uploads/2015/09/gfdfdddffg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762000"/>
            <a:ext cx="7721600" cy="57912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4514" name="Picture 2" descr="https://lh3.googleusercontent.com/-UU-AfYGPLYg/VX_uEdK8AEI/AAAAAAAAf44/rTtICozxU0Q/s0/1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600200"/>
            <a:ext cx="5938230" cy="435247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12" descr="http://img-fotki.yandex.ru/get/4129/181450557.59/0_a2f79_1930215b_orig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3962400"/>
            <a:ext cx="1857375" cy="1857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img-fotki.yandex.ru/get/6104/153292660.220/0_7169c_75b11ab7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"/>
            <a:ext cx="7620000" cy="521017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8370" name="Picture 2" descr="http://i3.new93.ru/1/3262/32610714/afacdb/4e4b41e5584f7e248e043d0b58a014a3-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"/>
            <a:ext cx="6400800" cy="503872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2770" name="Picture 2" descr="http://img-fotki.yandex.ru/get/9116/181450557.8e/0_afe30_3283c060_ori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505200"/>
            <a:ext cx="2895600" cy="28956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3490" name="Picture 2" descr="http://hm-school.ru/sites/hm-school.ru/files/img/articles/ez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47800"/>
            <a:ext cx="3810000" cy="2590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3492" name="Picture 4" descr="http://the-wedding.ru/upload/photo/master-klass/nomer-stola-v-knige/nomer-stola-v-knige-4.jpg"/>
          <p:cNvPicPr>
            <a:picLocks noChangeAspect="1" noChangeArrowheads="1"/>
          </p:cNvPicPr>
          <p:nvPr/>
        </p:nvPicPr>
        <p:blipFill>
          <a:blip r:embed="rId5" cstate="print"/>
          <a:srcRect l="24490" r="10204" b="15556"/>
          <a:stretch>
            <a:fillRect/>
          </a:stretch>
        </p:blipFill>
        <p:spPr bwMode="auto">
          <a:xfrm>
            <a:off x="5105400" y="2971800"/>
            <a:ext cx="3657600" cy="28956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1746" name="Picture 2" descr="http://dou-sad.kra.edu54.ru/images/chitat-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57200"/>
            <a:ext cx="1809750" cy="180975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9874" name="Picture 2" descr="http://ihappymama.ru/wp-content/uploads/2016/09/9f1da5aa1de88ba3440799ea835f45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05000"/>
            <a:ext cx="5600700" cy="37338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22" name="Picture 2" descr="http://img1.liveinternet.ru/images/attach/c/4/78/301/78301455_large_GhostBlueFlyin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81000"/>
            <a:ext cx="3009900" cy="1362075"/>
          </a:xfrm>
          <a:prstGeom prst="rect">
            <a:avLst/>
          </a:prstGeom>
          <a:noFill/>
          <a:effectLst>
            <a:softEdge rad="127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http://kirov-portal.ru/upload/iblock/774/774ea1c365ef48da763c3921900113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52400"/>
            <a:ext cx="5334000" cy="642527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7412" name="Picture 4" descr="http://mywishlist.ru/pic/i/wish/orig/000/406/98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1219200"/>
            <a:ext cx="2085975" cy="952500"/>
          </a:xfrm>
          <a:prstGeom prst="rect">
            <a:avLst/>
          </a:prstGeom>
          <a:noFill/>
        </p:spPr>
      </p:pic>
      <p:pic>
        <p:nvPicPr>
          <p:cNvPr id="17414" name="Picture 6" descr="http://justclickit.ru/flash/book/book%20(140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419600"/>
            <a:ext cx="1876425" cy="15525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95400" y="2667000"/>
            <a:ext cx="7315200" cy="769441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Берегите книгу!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8850" name="Picture 2" descr="http://www.youloveit.ru/uploads/posts/2015-08/1439141502_youloveit_ru_uglovye_zakladki2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9600"/>
            <a:ext cx="7839723" cy="607088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7826" name="Picture 2" descr="http://www.svoimi-rukamy.com/wp-content/uploads/2016/07/original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877" y="457200"/>
            <a:ext cx="7599123" cy="583932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6802" name="Picture 2" descr="http://3.bp.blogspot.com/-0fHCCxKP_rY/TjAzvhNWizI/AAAAAAAAEio/LXWKdhkhRH8/s1600/bookmark%2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"/>
            <a:ext cx="8077200" cy="60579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5778" name="Picture 2" descr="http://shopingbasket.ru/img/2015/070507/21254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8305800" cy="63246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4754" name="Picture 2" descr="http://img2.searchmasterclass.net/uploads/posts/2013-06-29/image_3273981.JPG"/>
          <p:cNvPicPr>
            <a:picLocks noChangeAspect="1" noChangeArrowheads="1"/>
          </p:cNvPicPr>
          <p:nvPr/>
        </p:nvPicPr>
        <p:blipFill>
          <a:blip r:embed="rId4" cstate="print"/>
          <a:srcRect r="7692"/>
          <a:stretch>
            <a:fillRect/>
          </a:stretch>
        </p:blipFill>
        <p:spPr bwMode="auto">
          <a:xfrm>
            <a:off x="914400" y="762000"/>
            <a:ext cx="7315200" cy="594360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3730" name="Picture 2" descr="http://kanvaplus.ru/uploads/catalog/dsc06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990600"/>
            <a:ext cx="7620000" cy="507682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2706" name="Picture 2" descr="http://afisha.pulsportal.ru/wp-content/uploads/sites/2/2015/06/zaklad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096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2" name="Picture 2" descr="http://img0.liveinternet.ru/images/attach/c/10/127/114/127114560_zakladkadlyakni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33" y="381000"/>
            <a:ext cx="8346467" cy="618954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0658" name="Picture 2" descr="http://cdn01.ru/files/users/images/80/7e/807e11976ca6486e1ce89e742277a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66090"/>
            <a:ext cx="8068342" cy="555371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9634" name="Picture 2" descr="http://da4niyu4astok.ru/press-tsentr/wp-content/uploads/2014/06/sf56mqVXZq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85800"/>
            <a:ext cx="8763000" cy="5715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81600" y="1981200"/>
            <a:ext cx="5486400" cy="31393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Приходи к нам, Человек! 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Каждый день и каждый миг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городах и селах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Шелестят страницы книг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Грустных и весёлых.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Огоньки библиотек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Светятся повсюду,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Приходи к нам, человек,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Приобщиться к чуду.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8" name="Picture 2" descr="http://www.nmosk-tv.ru/images/05111907.jpg"/>
          <p:cNvPicPr>
            <a:picLocks noChangeAspect="1" noChangeArrowheads="1"/>
          </p:cNvPicPr>
          <p:nvPr/>
        </p:nvPicPr>
        <p:blipFill>
          <a:blip r:embed="rId4" cstate="print"/>
          <a:srcRect b="10400"/>
          <a:stretch>
            <a:fillRect/>
          </a:stretch>
        </p:blipFill>
        <p:spPr bwMode="auto">
          <a:xfrm>
            <a:off x="228600" y="1219200"/>
            <a:ext cx="4762500" cy="42672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4340" name="Picture 4" descr="http://spicekraftjlt.com/photo/56b67fb4505c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5257800"/>
            <a:ext cx="1600200" cy="832624"/>
          </a:xfrm>
          <a:prstGeom prst="rect">
            <a:avLst/>
          </a:prstGeom>
          <a:noFill/>
        </p:spPr>
      </p:pic>
      <p:pic>
        <p:nvPicPr>
          <p:cNvPr id="14342" name="Picture 6" descr="http://img0.liveinternet.ru/images/attach/c/2/71/86/71086621_post6702129706792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590800"/>
            <a:ext cx="1371600" cy="990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8610" name="Picture 2" descr="http://2.bp.blogspot.com/-Nj4GSC9UIHg/UFzZmIaX1AI/AAAAAAAAA4M/eGTWIXAZMRg/s1600/primavera+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57200"/>
            <a:ext cx="7848600" cy="62484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7586" name="Picture 2" descr="http://shopingbasket.ru/img/2015/070700/02382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28600"/>
            <a:ext cx="7924800" cy="637947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2" name="Picture 2" descr="http://cs1.livemaster.ru/storage/02/05/4ffa4168b0f0ba78c1e871ccb8o2--kantselyarskie-tovary-tsvetnye-notki-vyazany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1000"/>
            <a:ext cx="7543800" cy="61722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5538" name="Picture 2" descr="http://mir-prekrasnogo.ru/blog/wp-content/uploads/2016/07/zaklad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04800"/>
            <a:ext cx="6324600" cy="6096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3186" name="Picture 2" descr="http://cdn.mycrafts.ru/i/1/2/28/origami-origami-bCVR-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457200"/>
            <a:ext cx="5015541" cy="3276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3188" name="Picture 4" descr="http://oknavabene.ru/all.php?aetgo=fxobofa/319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696142"/>
            <a:ext cx="3733800" cy="28570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64" name="Picture 4" descr="http://modulnoe-origami.net/uploads/posts/2013-06-01/image_2269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81000"/>
            <a:ext cx="3267075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66" name="Picture 6" descr="http://cdn.mycrafts.ru/i/1/2/89/origami-zakladka-czp7-o.jpg"/>
          <p:cNvPicPr>
            <a:picLocks noChangeAspect="1" noChangeArrowheads="1"/>
          </p:cNvPicPr>
          <p:nvPr/>
        </p:nvPicPr>
        <p:blipFill>
          <a:blip r:embed="rId5" cstate="print"/>
          <a:srcRect l="30556" b="3210"/>
          <a:stretch>
            <a:fillRect/>
          </a:stretch>
        </p:blipFill>
        <p:spPr bwMode="auto">
          <a:xfrm>
            <a:off x="228600" y="1066800"/>
            <a:ext cx="4609323" cy="361370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2168" name="Picture 8" descr="http://img.searchmasterclass.net/uploads/posts/2013-06-11/image_34006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14800"/>
            <a:ext cx="2677001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1138" name="Picture 2" descr="http://origamik.ru/images/stories/schems/Blog/2012week25/strekoza_zaklad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533400"/>
            <a:ext cx="6629400" cy="551969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http://blog.compactbyte.com/wp-content/uploads/2007/05/187882_2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600200"/>
            <a:ext cx="6916940" cy="450853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1268" name="Picture 4" descr="http://smayli.ru/data/smiles/knigi-1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533400"/>
            <a:ext cx="4876800" cy="43194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466" name="Picture 2" descr="http://demiart.ru/forum/uploads1/post-29410-1214665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838200"/>
            <a:ext cx="7073941" cy="4343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www.microbik.ru/dosta/%D0%9F%D1%80%D0%B0%D0%B2%D0%B8%D0%BB%D0%B0+%D0%BF%D0%BE%D0%B2%D0%B5%D0%B4%D0%B5%D0%BD%D0%B8%D1%8F+%D0%B2+%D0%B1%D0%B8%D0%B1%D0%BB%D0%B8%D0%BE%D1%82%D0%B5%D0%BA%D0%B5+%D0%A7%D1%82%D0%BE%D0%B1%D1%8B+%D1%81%D1%82%D0%B0%D1%82%D1%8C+%D1%87%D0%B8%D1%82%D0%B0%D1%82%D0%B5%D0%BB%D0%B5%D0%BC+%D0%B1%D0%B8%D0%B1%D0%BB%D0%B8%D0%BE%D1%82%D0%B5%D0%BA%D0%B8+%D0%B8+%D0%BD%D0%B0%D0%BF%D0%BE%D1%81%D0%BB%D0%B5%D0%B4%D0%BE%D0%BA%E2%80%A6+%D0%A2%D1%8B+%D0%BE%D1%82%D0%B2%D0%B5%D1%87%D0%B0%D0%B5%D1%88%D1%8C+%D0%B7%D0%B0+%D0%BA%D0%BD%D0%B8%D0%B3%D1%83+%D0%B4%D0%BE+%D1%82%D0%B5%D1%85+%D0%BF%D0%BE%D1%80%2C+%D0%BF%D0%BE%D0%BA%D0%B0+%D0%BD%D0%B5+%D0%B2%D0%B5%D1%80%D0%BD%D0%B5%D1%88%D1%8C+%D0%B5%D1%91+%D0%BE%D0%B1%D1%80%D0%B0%D1%82%D0%BD%D0%BE+%D0%B2+%D0%B1%D0%B8%D0%B1%D0%BB%D0%B8%D0%BE%D1%82%D0%B5%D0%BA%D1%83a/img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609600"/>
            <a:ext cx="7620000" cy="5715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5842" name="Picture 2" descr="http://flatcast.web.tr/images/imported/2014/01/20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152400"/>
            <a:ext cx="1920049" cy="2278063"/>
          </a:xfrm>
          <a:prstGeom prst="rect">
            <a:avLst/>
          </a:prstGeom>
          <a:noFill/>
        </p:spPr>
      </p:pic>
      <p:pic>
        <p:nvPicPr>
          <p:cNvPr id="35844" name="Picture 4" descr="http://img0.liveinternet.ru/images/attach/c/4/80/102/80102770_1734256_ce9982aff9e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605" y="1066800"/>
            <a:ext cx="8437995" cy="54221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http://www.babylevel.ru/upload/medialibrary/b84/b84df5c25cb6ab0e64c7eb87aff3a7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0"/>
            <a:ext cx="4648200" cy="39243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3320" name="Picture 8" descr="http://otkrytki-animashki.ru/uploads/image/gifload/image_112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371600"/>
            <a:ext cx="2590800" cy="3333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3400" y="3505200"/>
            <a:ext cx="7391400" cy="707886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r>
              <a:rPr lang="ru-RU" sz="4000" dirty="0" smtClean="0"/>
              <a:t>          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Презентацию разработала </a:t>
            </a:r>
            <a:r>
              <a:rPr lang="ru-RU" sz="2400" dirty="0" err="1" smtClean="0">
                <a:solidFill>
                  <a:schemeClr val="bg1"/>
                </a:solidFill>
              </a:rPr>
              <a:t>Гаврасова</a:t>
            </a:r>
            <a:r>
              <a:rPr lang="ru-RU" sz="2400" dirty="0" smtClean="0">
                <a:solidFill>
                  <a:schemeClr val="bg1"/>
                </a:solidFill>
              </a:rPr>
              <a:t> Т.Н.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Библиотечный справочно-информационный центр МБОУ СОШ № 24 г. Кострома</a:t>
            </a:r>
            <a:endParaRPr lang="ru-RU" dirty="0"/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00600" y="2971800"/>
            <a:ext cx="4572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Взять поможем высоту,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Путь найти в тумане.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– на лоцманском посту,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книжном океане.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Двадцать первый прибыл век –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забудь об этом.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Приходи к нам, человек,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волшебным светом.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292" name="Picture 4" descr="http://zur.ru/wp-content/uploads/2016/02/25785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752600"/>
            <a:ext cx="4191000" cy="32004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4" descr="http://spicekraftjlt.com/photo/56b67fb4505c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752600"/>
            <a:ext cx="1600200" cy="8326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http://pskovlib.ru/res/letnee_chte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550" y="1143000"/>
            <a:ext cx="5211450" cy="44196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1268" name="Picture 4" descr="http://media3.fanparty.ru/fanclubs/books/gallery/2222624_books_pic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495800"/>
            <a:ext cx="1809750" cy="1581151"/>
          </a:xfrm>
          <a:prstGeom prst="rect">
            <a:avLst/>
          </a:prstGeom>
          <a:noFill/>
        </p:spPr>
      </p:pic>
      <p:pic>
        <p:nvPicPr>
          <p:cNvPr id="11270" name="Picture 6" descr="http://parnasse.ru/images/photos/medium/article188485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981200"/>
            <a:ext cx="2857500" cy="2076450"/>
          </a:xfrm>
          <a:prstGeom prst="rect">
            <a:avLst/>
          </a:prstGeom>
          <a:noFill/>
        </p:spPr>
      </p:pic>
      <p:pic>
        <p:nvPicPr>
          <p:cNvPr id="7" name="Picture 4" descr="http://www.chitalnya.ru/upload3/695/a80f4f6d66dec02bc28f7f858fd7359a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2514600"/>
            <a:ext cx="3355032" cy="7087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fs00.infourok.ru/images/doc/229/54101/2/img15.jpg"/>
          <p:cNvPicPr>
            <a:picLocks noChangeAspect="1" noChangeArrowheads="1"/>
          </p:cNvPicPr>
          <p:nvPr/>
        </p:nvPicPr>
        <p:blipFill>
          <a:blip r:embed="rId5" cstate="print"/>
          <a:srcRect l="1667" t="15556" r="5833" b="25556"/>
          <a:stretch>
            <a:fillRect/>
          </a:stretch>
        </p:blipFill>
        <p:spPr bwMode="auto">
          <a:xfrm>
            <a:off x="533400" y="2209800"/>
            <a:ext cx="8458200" cy="40386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81200" y="381000"/>
            <a:ext cx="5410200" cy="1600200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очему нужно беречь книгу?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://4.bp.blogspot.com/-nzuuSsz1OHY/Vl19jsvGHyI/AAAAAAAAEiw/xZ8_J0KjXaE/s1600/%25D0%25BF%25D0%25BB%25D0%25B0%25D0%25BA%25D0%25B0%25D1%2582%2B%25D0%25A7%25D0%25B8%25D1%2582%25D0%25B0%25D0%25B9%25D1%2582%25D0%25B5%2B-%2B%25D0%25B0%25D0%25B2%25D1%2582%25D0%25BE%25D1%2580.jpg"/>
          <p:cNvPicPr>
            <a:picLocks noChangeAspect="1" noChangeArrowheads="1"/>
          </p:cNvPicPr>
          <p:nvPr/>
        </p:nvPicPr>
        <p:blipFill>
          <a:blip r:embed="rId4" cstate="print"/>
          <a:srcRect l="1960" t="2773" r="2001" b="4340"/>
          <a:stretch>
            <a:fillRect/>
          </a:stretch>
        </p:blipFill>
        <p:spPr bwMode="auto">
          <a:xfrm>
            <a:off x="1295400" y="685800"/>
            <a:ext cx="7620000" cy="56388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6" descr="http://img-fotki.yandex.ru/get/6721/181450557.8e/0_afe33_ed3c1acc_ori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22860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bigslide.ru/images/4/3389/960/img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52400"/>
            <a:ext cx="7772400" cy="61722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1986" name="Picture 2" descr="http://img-fotki.yandex.ru/get/6431/181450557.53/0_a1f10_363f19b9_orig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5029200"/>
            <a:ext cx="1676400" cy="167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AWJJH2MPE6E2-933729307-63</_dlc_DocId>
    <_dlc_DocIdUrl xmlns="4a252ca3-5a62-4c1c-90a6-29f4710e47f8">
      <Url>http://edu-sps.koiro.local/Kostroma_EDU/Kos-Sch-24/bibl/_layouts/15/DocIdRedir.aspx?ID=AWJJH2MPE6E2-933729307-63</Url>
      <Description>AWJJH2MPE6E2-933729307-63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E9B30079AA3E4BB9CBB43082CEDE89" ma:contentTypeVersion="49" ma:contentTypeDescription="Создание документа." ma:contentTypeScope="" ma:versionID="698f9efabcc473775f210a4010df804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187447-B2AE-44DE-9EB3-EFB6B1B9352D}"/>
</file>

<file path=customXml/itemProps2.xml><?xml version="1.0" encoding="utf-8"?>
<ds:datastoreItem xmlns:ds="http://schemas.openxmlformats.org/officeDocument/2006/customXml" ds:itemID="{9738A44E-BCB8-4237-A9F7-3251A301149C}"/>
</file>

<file path=customXml/itemProps3.xml><?xml version="1.0" encoding="utf-8"?>
<ds:datastoreItem xmlns:ds="http://schemas.openxmlformats.org/officeDocument/2006/customXml" ds:itemID="{0DCC5120-A63B-4E66-8A36-A20A7AF22C25}"/>
</file>

<file path=customXml/itemProps4.xml><?xml version="1.0" encoding="utf-8"?>
<ds:datastoreItem xmlns:ds="http://schemas.openxmlformats.org/officeDocument/2006/customXml" ds:itemID="{76CB9626-8119-496C-B629-F62145446AE2}"/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332</TotalTime>
  <Words>48</Words>
  <Application>Microsoft Office PowerPoint</Application>
  <PresentationFormat>Экран (4:3)</PresentationFormat>
  <Paragraphs>13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Презентацию разработала Гаврасова Т.Н.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моусош24</cp:lastModifiedBy>
  <cp:revision>125</cp:revision>
  <dcterms:created xsi:type="dcterms:W3CDTF">2016-10-28T12:53:44Z</dcterms:created>
  <dcterms:modified xsi:type="dcterms:W3CDTF">2018-02-16T12:25:33Z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0x01010087E9B30079AA3E4BB9CBB43082CEDE89</vt:lpwstr>
  </property>
  <property fmtid="{D5CDD505-2E9C-101B-9397-08002B2CF9AE}" pid="3" name="_dlc_DocIdItemGuid">
    <vt:lpwstr>805e73eb-c70f-4428-8e47-ed85a916b364</vt:lpwstr>
  </property>
</Properties>
</file>