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18.xml" ContentType="application/vnd.openxmlformats-officedocument.presentationml.slide+xml"/>
  <Override PartName="/ppt/slides/slide4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45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8.xml" ContentType="application/vnd.openxmlformats-officedocument.presentationml.slide+xml"/>
  <Override PartName="/ppt/slides/slide33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9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8" r:id="rId2"/>
    <p:sldId id="317" r:id="rId3"/>
    <p:sldId id="259" r:id="rId4"/>
    <p:sldId id="260" r:id="rId5"/>
    <p:sldId id="300" r:id="rId6"/>
    <p:sldId id="261" r:id="rId7"/>
    <p:sldId id="274" r:id="rId8"/>
    <p:sldId id="275" r:id="rId9"/>
    <p:sldId id="302" r:id="rId10"/>
    <p:sldId id="313" r:id="rId11"/>
    <p:sldId id="303" r:id="rId12"/>
    <p:sldId id="301" r:id="rId13"/>
    <p:sldId id="276" r:id="rId14"/>
    <p:sldId id="314" r:id="rId15"/>
    <p:sldId id="315" r:id="rId16"/>
    <p:sldId id="277" r:id="rId17"/>
    <p:sldId id="316" r:id="rId18"/>
    <p:sldId id="262" r:id="rId19"/>
    <p:sldId id="304" r:id="rId20"/>
    <p:sldId id="305" r:id="rId21"/>
    <p:sldId id="263" r:id="rId22"/>
    <p:sldId id="306" r:id="rId23"/>
    <p:sldId id="264" r:id="rId24"/>
    <p:sldId id="266" r:id="rId25"/>
    <p:sldId id="280" r:id="rId26"/>
    <p:sldId id="281" r:id="rId27"/>
    <p:sldId id="282" r:id="rId28"/>
    <p:sldId id="307" r:id="rId29"/>
    <p:sldId id="308" r:id="rId30"/>
    <p:sldId id="309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312" r:id="rId39"/>
    <p:sldId id="267" r:id="rId40"/>
    <p:sldId id="296" r:id="rId41"/>
    <p:sldId id="297" r:id="rId42"/>
    <p:sldId id="298" r:id="rId43"/>
    <p:sldId id="299" r:id="rId44"/>
    <p:sldId id="270" r:id="rId45"/>
    <p:sldId id="271" r:id="rId46"/>
    <p:sldId id="272" r:id="rId4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2C06B-8535-4900-BFA9-2EB14EC7063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15E93-6BB2-4B4C-8D9B-9B010C5B8C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Евгений Иванович </a:t>
            </a:r>
            <a:r>
              <a:rPr lang="ru-RU" dirty="0" err="1" smtClean="0"/>
              <a:t>Чарушин</a:t>
            </a:r>
            <a:r>
              <a:rPr lang="ru-RU" dirty="0" smtClean="0"/>
              <a:t> </a:t>
            </a:r>
          </a:p>
          <a:p>
            <a:r>
              <a:rPr lang="ru-RU" dirty="0" smtClean="0"/>
              <a:t>1901 - 1965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«Я приучился с детства,</a:t>
            </a:r>
            <a:r>
              <a:rPr lang="ru-RU" baseline="0" dirty="0" smtClean="0"/>
              <a:t> - писал </a:t>
            </a:r>
            <a:r>
              <a:rPr lang="ru-RU" baseline="0" dirty="0" err="1" smtClean="0"/>
              <a:t>Чарушин</a:t>
            </a:r>
            <a:r>
              <a:rPr lang="ru-RU" baseline="0" dirty="0" smtClean="0"/>
              <a:t>, - понимать животное. Мне и сейчас даже как-то странно видеть, что некоторые люди вовсе не понимают животное»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Ни одного дня Женя не проводил без своих четвероногих и пернатых друзей. Он понимал их повадки, характер, настроение, различал их голоса .Вот и букву «</a:t>
            </a:r>
            <a:r>
              <a:rPr lang="ru-RU" dirty="0" err="1" smtClean="0"/>
              <a:t>р</a:t>
            </a:r>
            <a:r>
              <a:rPr lang="ru-RU" dirty="0" smtClean="0"/>
              <a:t>» он научился выговаривать, подражая карканью вороны.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После </a:t>
            </a:r>
            <a:r>
              <a:rPr lang="ru-RU" dirty="0" err="1" smtClean="0"/>
              <a:t>щколы</a:t>
            </a:r>
            <a:r>
              <a:rPr lang="ru-RU" dirty="0" smtClean="0"/>
              <a:t> Евгений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Чарушин</a:t>
            </a:r>
            <a:r>
              <a:rPr lang="ru-RU" baseline="0" dirty="0" smtClean="0"/>
              <a:t> служил в армии, затем закончил Санкт-Петербургскую Академию художеств.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Молодой художник рисовал иллюстрации к детским книгам,</a:t>
            </a:r>
            <a:r>
              <a:rPr lang="ru-RU" baseline="0" dirty="0" smtClean="0"/>
              <a:t> например, к рассказам писателя Виталия Бианки, Самуила Яковлевича Маршака.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Поэт Маршак помог </a:t>
            </a:r>
            <a:r>
              <a:rPr lang="ru-RU" dirty="0" err="1" smtClean="0"/>
              <a:t>Чарушину</a:t>
            </a:r>
            <a:r>
              <a:rPr lang="ru-RU" dirty="0" smtClean="0"/>
              <a:t> написать первый рассказ «Щур». Он о небольшой певчей птице,</a:t>
            </a:r>
            <a:r>
              <a:rPr lang="ru-RU" baseline="0" dirty="0" smtClean="0"/>
              <a:t> о коте, собаке и волчонке.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Вскоре появились новые книжки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Чарушина</a:t>
            </a:r>
            <a:r>
              <a:rPr lang="ru-RU" baseline="0" dirty="0" smtClean="0"/>
              <a:t>: «</a:t>
            </a:r>
            <a:r>
              <a:rPr lang="ru-RU" baseline="0" dirty="0" err="1" smtClean="0"/>
              <a:t>Волчишко</a:t>
            </a:r>
            <a:r>
              <a:rPr lang="ru-RU" baseline="0" dirty="0" smtClean="0"/>
              <a:t> и другие», «Облава», «Джунгли – птичий рай», «Мохнатые ребята».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Книги сразу же стали популярными среди детей и взрослых. </a:t>
            </a:r>
            <a:r>
              <a:rPr lang="ru-RU" dirty="0" err="1" smtClean="0"/>
              <a:t>Чарушин</a:t>
            </a:r>
            <a:r>
              <a:rPr lang="ru-RU" dirty="0" smtClean="0"/>
              <a:t> правдиво описывает повадки животных,</a:t>
            </a:r>
            <a:r>
              <a:rPr lang="ru-RU" baseline="0" dirty="0" smtClean="0"/>
              <a:t> он умеет передать не только характер своих героев, но и раскрыть чувства зверят.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Чарушин</a:t>
            </a:r>
            <a:r>
              <a:rPr lang="ru-RU" dirty="0" smtClean="0"/>
              <a:t> изображает животных не только живущих в лесах и на воле, но и находящихся в условиях зоопарков.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Писатель делает это неслучайно. Ведь только в зоологическом саду и может познакомиться маленький читатель с живыми зверями и птицами разных стран мира.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Очень интересная особенность</a:t>
            </a:r>
            <a:r>
              <a:rPr lang="ru-RU" baseline="0" dirty="0" smtClean="0"/>
              <a:t> его книг: у </a:t>
            </a:r>
            <a:r>
              <a:rPr lang="ru-RU" baseline="0" dirty="0" err="1" smtClean="0"/>
              <a:t>Чарушина</a:t>
            </a:r>
            <a:r>
              <a:rPr lang="ru-RU" baseline="0" dirty="0" smtClean="0"/>
              <a:t> звери и птицы не говорят, не делают ничего такого, что им не свойственно в жизни (Например, они не разговаривают, как в русских народных сказках).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Писатель открывает перед читателем мир природы, помогает заглянуть в жизнь птиц и зверей.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Очень интересна книга </a:t>
            </a:r>
            <a:r>
              <a:rPr lang="ru-RU" dirty="0" err="1" smtClean="0"/>
              <a:t>Чарушина</a:t>
            </a:r>
            <a:r>
              <a:rPr lang="ru-RU" dirty="0" smtClean="0"/>
              <a:t> «большие и маленькие». Эта книжка о том, как звери и птицы учат своих детей «еду добывать,</a:t>
            </a:r>
            <a:r>
              <a:rPr lang="ru-RU" baseline="0" dirty="0" smtClean="0"/>
              <a:t> себя спасать».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Е.Чарушин</a:t>
            </a:r>
            <a:endParaRPr lang="ru-RU" dirty="0" smtClean="0"/>
          </a:p>
          <a:p>
            <a:r>
              <a:rPr lang="ru-RU" dirty="0" smtClean="0"/>
              <a:t>Большие и маленькие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Чарушин</a:t>
            </a:r>
            <a:r>
              <a:rPr lang="ru-RU" dirty="0" smtClean="0"/>
              <a:t> </a:t>
            </a:r>
            <a:r>
              <a:rPr lang="ru-RU" baseline="0" dirty="0" smtClean="0"/>
              <a:t> нарисовал иллюстрации более чем к ста двадцати различным книгам.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Он нарисовал сестрицу </a:t>
            </a:r>
            <a:r>
              <a:rPr lang="ru-RU" dirty="0" err="1" smtClean="0"/>
              <a:t>Алёнушку</a:t>
            </a:r>
            <a:r>
              <a:rPr lang="ru-RU" dirty="0" smtClean="0"/>
              <a:t> и братца Иванушку.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Машеньку в корзинке на плечах у медведя.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Волка и семерых козлят.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Кота, Петуха  и Лисицу.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«Радует меня то обстоятельство, что я работаю для миллионов наших ребят». – говорил </a:t>
            </a:r>
            <a:r>
              <a:rPr lang="ru-RU" dirty="0" err="1" smtClean="0"/>
              <a:t>Чарушин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Его книги переведены на многие языки мира и пользуются огромным</a:t>
            </a:r>
            <a:r>
              <a:rPr lang="ru-RU" baseline="0" dirty="0" smtClean="0"/>
              <a:t> интересом у ребят и взрослых разных стран.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Родился в городе Вятке.</a:t>
            </a:r>
            <a:r>
              <a:rPr lang="ru-RU" baseline="0" dirty="0" smtClean="0"/>
              <a:t> Отец его был художником – архитектором. Он очень любил свою профессию и сумел заинтересовать рисованием своего маленького сына.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Книги Евгения Ивановича </a:t>
            </a:r>
            <a:r>
              <a:rPr lang="ru-RU" dirty="0" err="1" smtClean="0"/>
              <a:t>Чарушина</a:t>
            </a:r>
            <a:r>
              <a:rPr lang="ru-RU" dirty="0" smtClean="0"/>
              <a:t> учат детей понимать и любить природу.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«Ездили мы днём и ночью, лесами и лугами, в пургу и осеннюю непогоду, - вспоминал писатель. – И волки за нами гнались… Случалось, что и в болоте</a:t>
            </a:r>
            <a:r>
              <a:rPr lang="ru-RU" baseline="0" dirty="0" smtClean="0"/>
              <a:t> тонули…Восходы солнца, туманы утренние, и как лес просыпается – всё это я это полюбил».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Самые яркие воспоминания о детстве связаны у писателя с животными. В доме у </a:t>
            </a:r>
            <a:r>
              <a:rPr lang="ru-RU" dirty="0" err="1" smtClean="0"/>
              <a:t>Чарушиных</a:t>
            </a:r>
            <a:r>
              <a:rPr lang="ru-RU" dirty="0" smtClean="0"/>
              <a:t> всегда жили собаки и кошки, на окнах стояли банки с рыбами, в клетках распевали и пели птицы. Вместе с мамой мальчик выкармливал уток, разводил кроликов.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Иногда</a:t>
            </a:r>
            <a:r>
              <a:rPr lang="ru-RU" baseline="0" dirty="0" smtClean="0"/>
              <a:t> после поездок отец привозил зайчат, пойманных во время сенокоса. Женя подкладывал их к крольчихам и наблюдал, как растут и развиваются его пугливые питомцы.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день рождения отец дарил ему книги о природе – «Атлас птиц в картинках», «Приключения юного натуралиста в Южной Америке», семь томов Брема «Жизнь животных».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Он воображал себя великим путешественником, знаменитым учёным и бесстрашным предводителем индейцев. А потом брал в руки карандаш или кисть</a:t>
            </a:r>
            <a:r>
              <a:rPr lang="ru-RU" baseline="0" dirty="0" smtClean="0"/>
              <a:t> и рисовал зверей и  птиц, о которых прочитал в книгах.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5E93-6BB2-4B4C-8D9B-9B010C5B8CD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73.jpeg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ic.pics.livejournal.com/sinyavina/21692850/149270/149270_original.jpg"/>
          <p:cNvPicPr>
            <a:picLocks noChangeAspect="1" noChangeArrowheads="1"/>
          </p:cNvPicPr>
          <p:nvPr/>
        </p:nvPicPr>
        <p:blipFill>
          <a:blip r:embed="rId5" cstate="print"/>
          <a:srcRect b="7407"/>
          <a:stretch>
            <a:fillRect/>
          </a:stretch>
        </p:blipFill>
        <p:spPr bwMode="auto">
          <a:xfrm>
            <a:off x="2107259" y="533400"/>
            <a:ext cx="5360342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5800" y="4343400"/>
            <a:ext cx="8077200" cy="1692771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Евгений Иванович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Чарушин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1901 - 1965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7912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Жила у них и цесарка с перебитым крылом, которую Женя лечил вместе с мамой. Мальчик любил выхаживать раненых уток и тетёрок, вёл дружбу с трёхногим псом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Бобкой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dirty="0"/>
          </a:p>
        </p:txBody>
      </p:sp>
      <p:pic>
        <p:nvPicPr>
          <p:cNvPr id="7172" name="Picture 4" descr="http://m8.i.pbase.com/g6/38/409938/2/82077968.J9xcJMYA.jpg"/>
          <p:cNvPicPr>
            <a:picLocks noChangeAspect="1" noChangeArrowheads="1"/>
          </p:cNvPicPr>
          <p:nvPr/>
        </p:nvPicPr>
        <p:blipFill>
          <a:blip r:embed="rId4" cstate="print"/>
          <a:srcRect l="6000" t="7005" r="6000" b="6130"/>
          <a:stretch>
            <a:fillRect/>
          </a:stretch>
        </p:blipFill>
        <p:spPr bwMode="auto">
          <a:xfrm>
            <a:off x="4800600" y="304800"/>
            <a:ext cx="4038599" cy="2845376"/>
          </a:xfrm>
          <a:prstGeom prst="rect">
            <a:avLst/>
          </a:prstGeom>
          <a:noFill/>
        </p:spPr>
      </p:pic>
      <p:pic>
        <p:nvPicPr>
          <p:cNvPr id="7174" name="Picture 6" descr="http://www.exportair.com.au/repository/2414110-m_800_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2971800"/>
            <a:ext cx="3997376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59436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Вместе с мамой мальчик выкармливал уток, разводил кроликов.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3970" name="Picture 2" descr="http://www.visitpembrokeshire.com/media/2990/feeding-chicke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838200"/>
            <a:ext cx="7010401" cy="42672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s1.fotokto.ru/photo/full/125/1258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57200"/>
            <a:ext cx="6315075" cy="4476751"/>
          </a:xfrm>
          <a:prstGeom prst="rect">
            <a:avLst/>
          </a:prstGeom>
          <a:noFill/>
        </p:spPr>
      </p:pic>
      <p:pic>
        <p:nvPicPr>
          <p:cNvPr id="3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2950" name="AutoShape 6" descr="https://www.qualitycottages.co.uk/aroundwales/wp-content/uploads/2016/04/bigstock-Little-boy-feeding-two-rabbits-41723095-1024x6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2" name="AutoShape 8" descr="https://www.qualitycottages.co.uk/aroundwales/wp-content/uploads/2016/04/bigstock-Little-boy-feeding-two-rabbits-41723095-1024x6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2" name="Picture 2" descr="http://s.qguys.com/original/2/9/0/17322771_2906565876.jpg"/>
          <p:cNvPicPr>
            <a:picLocks noChangeAspect="1" noChangeArrowheads="1"/>
          </p:cNvPicPr>
          <p:nvPr/>
        </p:nvPicPr>
        <p:blipFill>
          <a:blip r:embed="rId5" cstate="print"/>
          <a:srcRect b="4242"/>
          <a:stretch>
            <a:fillRect/>
          </a:stretch>
        </p:blipFill>
        <p:spPr bwMode="auto">
          <a:xfrm>
            <a:off x="228600" y="457200"/>
            <a:ext cx="8534400" cy="60198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7150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Иногда после поездок отец привозил зайчат, пойманных во время сенокоса. Женя подкладывал их к крольчихам и наблюдал, как растут и развиваются его пугливые питомцы.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5298" name="Picture 2" descr="http://avivas.ru/img/2014/01/topic/26935/31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04800"/>
            <a:ext cx="7467600" cy="51054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791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день рождения отец дарил ему книги о природе – «Атлас птиц в картинках», «Приключения юного натуралиста в Южной Америке», семь томов Брема «Жизнь животных». Женя читал их с восторгом!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http://n1s1.parents.ru/ba/2e/2a/ba2e2ae2c2ca22f87abd96fdacf8555d/1000x668_0xd42ee42d_227756898143587709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667000"/>
            <a:ext cx="3886199" cy="336859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48" name="Picture 4" descr="http://ic.pics.livejournal.com/booqua/15202990/924718/924718_original.jpg"/>
          <p:cNvPicPr>
            <a:picLocks noChangeAspect="1" noChangeArrowheads="1"/>
          </p:cNvPicPr>
          <p:nvPr/>
        </p:nvPicPr>
        <p:blipFill>
          <a:blip r:embed="rId6" cstate="print"/>
          <a:srcRect l="38940"/>
          <a:stretch>
            <a:fillRect/>
          </a:stretch>
        </p:blipFill>
        <p:spPr bwMode="auto">
          <a:xfrm>
            <a:off x="4648200" y="2438400"/>
            <a:ext cx="4047893" cy="3657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50" name="Picture 6" descr="https://im0-tub-ru.yandex.net/i?id=6be4377e0d0854eda28bfe7c7d36bc15&amp;n=33&amp;h=255&amp;w=2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0"/>
            <a:ext cx="2828925" cy="27221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2" name="Picture 8" descr="https://wcbook.ru/data/book/3/328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152400"/>
            <a:ext cx="24384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534561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Он воображал себя великим путешественником, знаменитым учёным и бесстрашным предводителем индейцев. А потом брал в руки карандаш или кисть и рисовал зверей и  птиц, о которых прочитал в книгах.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 descr="http://i99.beon.ru/s40.radikal.ru/i088/1206/d4/ba38ce58f9cb.jpg"/>
          <p:cNvPicPr>
            <a:picLocks noChangeAspect="1" noChangeArrowheads="1"/>
          </p:cNvPicPr>
          <p:nvPr/>
        </p:nvPicPr>
        <p:blipFill>
          <a:blip r:embed="rId5" cstate="print"/>
          <a:srcRect l="25469"/>
          <a:stretch>
            <a:fillRect/>
          </a:stretch>
        </p:blipFill>
        <p:spPr bwMode="auto">
          <a:xfrm>
            <a:off x="152400" y="533400"/>
            <a:ext cx="4876800" cy="4572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100" name="Picture 4" descr="https://im0-tub-ru.yandex.net/i?id=df12f0ab63aa8f0825d6fc37ed94d279&amp;n=33&amp;h=255&amp;w=2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914400"/>
            <a:ext cx="3581400" cy="41148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5715000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«Я приучился с детства, - писал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- понимать животное. Мне и сейчас даже как-то странно видеть, что некоторые люди вовсе не понимают животное».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3250" name="Picture 2" descr="https://w-dog.ru/wallpapers/14/14/481741852383246/malchik-sobaka-druzya-okno-na-podokonnik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52400"/>
            <a:ext cx="7620000" cy="530542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1138" name="Picture 2" descr="http://img-fotki.yandex.ru/get/5808/lil3344.2/0_6b9b5_cdfb65b5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1000"/>
            <a:ext cx="4614877" cy="42672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81000" y="5029200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 одного дня Женя не проводил без своих четвероногих и пернатых друзей. Он понимал их повадки, характер, настроение, различал их голоса. Вот и букву «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он научился выговаривать, подражая карканью вороны.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1140" name="Picture 4" descr="http://img1.liveinternet.ru/images/attach/c/0/44/420/44420506_0_36b4_4aa49233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57200"/>
            <a:ext cx="4495800" cy="407952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6388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Будучи шестилетним мальчиком, Женя решил подражать птицам и есть то же, что и они. Наелся «невообразимой гадости» - каши из грязного куриного корыта – и заболел брюшным тифом.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02" name="Picture 2" descr="http://www.allfons.ru/pic/201508/800x480/allfons.ru-38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14400"/>
            <a:ext cx="7620000" cy="4572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6388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Плавать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научился в 11 лет, когда вместе со стадом переплыл реку Вятку, держась за коровий хвост. </a:t>
            </a:r>
            <a:endParaRPr lang="ru-RU" dirty="0"/>
          </a:p>
        </p:txBody>
      </p:sp>
      <p:pic>
        <p:nvPicPr>
          <p:cNvPr id="86020" name="Picture 4" descr="http://img1.1tv.ru/imgsize640x360/PR2008021416335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882" y="609600"/>
            <a:ext cx="6223518" cy="4419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6022" name="Picture 6" descr="http://s17.rimg.info/fedf8f10c584869e5026294f354863d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4114800"/>
            <a:ext cx="1879600" cy="121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Презентацию разработала </a:t>
            </a:r>
            <a:r>
              <a:rPr lang="ru-RU" sz="2400" dirty="0" err="1" smtClean="0">
                <a:solidFill>
                  <a:schemeClr val="bg1"/>
                </a:solidFill>
              </a:rPr>
              <a:t>Гаврасова</a:t>
            </a:r>
            <a:r>
              <a:rPr lang="ru-RU" sz="2400" smtClean="0">
                <a:solidFill>
                  <a:schemeClr val="bg1"/>
                </a:solidFill>
              </a:rPr>
              <a:t> </a:t>
            </a:r>
            <a:r>
              <a:rPr lang="ru-RU" sz="2400" smtClean="0">
                <a:solidFill>
                  <a:schemeClr val="bg1"/>
                </a:solidFill>
              </a:rPr>
              <a:t>Т.Н.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Библиотечный справочно-информационный центр МБОУ СОШ № 24 г. Кострома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38200" y="5334000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Вместе с мамой мальчик ходил в лес. Там они собирали семена цветов, выкапывали разные растения. Потом дома они превращались в чудо-сад.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8068" name="Picture 4" descr="http://www.newbestpaintings.com/images/VLADIMIR%20VOLEGOV/acquaintance-with-flower-painting_277_6008_384.jpg"/>
          <p:cNvPicPr>
            <a:picLocks noChangeAspect="1" noChangeArrowheads="1"/>
          </p:cNvPicPr>
          <p:nvPr/>
        </p:nvPicPr>
        <p:blipFill>
          <a:blip r:embed="rId4" cstate="print"/>
          <a:srcRect b="9161"/>
          <a:stretch>
            <a:fillRect/>
          </a:stretch>
        </p:blipFill>
        <p:spPr bwMode="auto">
          <a:xfrm>
            <a:off x="2133600" y="381000"/>
            <a:ext cx="5181600" cy="47068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02" name="Picture 2" descr="http://smayls.ru/data/smiles/animashki-jivotnie-356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576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105400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Мама делала прямо чудеса. В холодной Вятке она выращивала под снегом тюльпаны и гиацинты, сажала в муравьиные кучи картофель, который вырастал величиной с человеческую голову…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0180" name="Picture 4" descr="http://dovga.com/images/original/gif_883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04800"/>
            <a:ext cx="3695700" cy="3429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50182" name="Picture 6" descr="http://kartinki-cvetov.ru/animaciya/animaciya3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14400" y="304800"/>
            <a:ext cx="3492032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50184" name="Picture 8" descr="http://www2.fotki.ykt.ru/albums/userpics/12997/3005880ea78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8537" y="0"/>
            <a:ext cx="4021138" cy="3886200"/>
          </a:xfrm>
          <a:prstGeom prst="rect">
            <a:avLst/>
          </a:prstGeom>
          <a:noFill/>
        </p:spPr>
      </p:pic>
      <p:pic>
        <p:nvPicPr>
          <p:cNvPr id="50186" name="Picture 10" descr="http://www2.fotki.ykt.ru/albums/userpics/12997/3005880ea78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228600"/>
            <a:ext cx="3800475" cy="365760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09600" y="528834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Мальчику нравилось помогать маме в её работе. Мать любила все живое и передала эту любовь к сыну. 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7042" name="Picture 2" descr="http://nhero.ru/wp-content/uploads/2016/06/child-with-a-magnifying-glass-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04800"/>
            <a:ext cx="7696200" cy="495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9156" name="Picture 4" descr="http://www.playcast.ru/uploads/2015/04/20/1325051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81400"/>
            <a:ext cx="1676400" cy="1505749"/>
          </a:xfrm>
          <a:prstGeom prst="rect">
            <a:avLst/>
          </a:prstGeom>
          <a:noFill/>
        </p:spPr>
      </p:pic>
      <p:pic>
        <p:nvPicPr>
          <p:cNvPr id="7" name="Picture 4" descr="http://www.chitalnya.ru/upload3/695/a80f4f6d66dec02bc28f7f858fd7359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04800"/>
            <a:ext cx="4305300" cy="1447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47244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Женя рос озорной. Не избалованный, не капризный, Например: за очередной проступок мать ставит его в угол, за ширму. Время для всех длится долго. Бабушка и отец беспокоятся, просят маму простить и отпустить Женю. А он все еще стоит за ширмой – ботинки его видны из-за ширмы. Ширму открывают – ботинки на месте, а Жени нет! 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8130" name="Picture 2" descr="http://rusargument.ru/data/photo/012016_012200258421.jpg"/>
          <p:cNvPicPr>
            <a:picLocks noChangeAspect="1" noChangeArrowheads="1"/>
          </p:cNvPicPr>
          <p:nvPr/>
        </p:nvPicPr>
        <p:blipFill>
          <a:blip r:embed="rId4" cstate="print"/>
          <a:srcRect l="40179"/>
          <a:stretch>
            <a:fillRect/>
          </a:stretch>
        </p:blipFill>
        <p:spPr bwMode="auto">
          <a:xfrm>
            <a:off x="1828800" y="304800"/>
            <a:ext cx="5867400" cy="4419599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90600" y="5410200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отличии от отца он рисовал не здания и дома. На его рисунках чаще всего были птицы, собаки, медведи, и прочие  замечательные звери. 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7106" name="Picture 2" descr="http://img0.liveinternet.ru/images/attach/c/5/85/474/85474488_11.jpg"/>
          <p:cNvPicPr>
            <a:picLocks noChangeAspect="1" noChangeArrowheads="1"/>
          </p:cNvPicPr>
          <p:nvPr/>
        </p:nvPicPr>
        <p:blipFill>
          <a:blip r:embed="rId4" cstate="print"/>
          <a:srcRect b="6323"/>
          <a:stretch>
            <a:fillRect/>
          </a:stretch>
        </p:blipFill>
        <p:spPr bwMode="auto">
          <a:xfrm>
            <a:off x="990600" y="304801"/>
            <a:ext cx="7696200" cy="484822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7110" name="Picture 6" descr="http://kartinki-vernisazh.ru/_ph/16/1/350787672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295400"/>
            <a:ext cx="1299055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55626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После окончания школы Евгений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служил в армии, затем закончил Санкт-Петербургскую Академию художеств.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6082" name="Picture 2" descr="http://www.uran.ru/gazetanu/2011/05/nu11/p3_f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1" y="269459"/>
            <a:ext cx="3740780" cy="483594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6084" name="Picture 4" descr="http://img.zerx.co/uploads/posts/2015-03/1427185467_zerx.co_89rvrswqai_360.jpg"/>
          <p:cNvPicPr>
            <a:picLocks noChangeAspect="1" noChangeArrowheads="1"/>
          </p:cNvPicPr>
          <p:nvPr/>
        </p:nvPicPr>
        <p:blipFill>
          <a:blip r:embed="rId6" cstate="print"/>
          <a:srcRect t="11111"/>
          <a:stretch>
            <a:fillRect/>
          </a:stretch>
        </p:blipFill>
        <p:spPr bwMode="auto">
          <a:xfrm>
            <a:off x="4419599" y="264160"/>
            <a:ext cx="4236097" cy="46126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029200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Молодой художник рисовал иллюстрации к детским книгам, например, к рассказам писателя Виталия Бианки, стихам Самуила Яковлевича Маршака. Таких пушистых, милых и немного милых зверят умел рисовать только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поэтому и называют их «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чарушинскими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4034" name="Picture 2" descr="http://900igr.net/datas/literatura/Tvorchestvo-CHarushina/0009-009-Tvorchestvo-CHarushina.jpg"/>
          <p:cNvPicPr>
            <a:picLocks noChangeAspect="1" noChangeArrowheads="1"/>
          </p:cNvPicPr>
          <p:nvPr/>
        </p:nvPicPr>
        <p:blipFill>
          <a:blip r:embed="rId5" cstate="print"/>
          <a:srcRect l="25000" t="18889" r="28333" b="10000"/>
          <a:stretch>
            <a:fillRect/>
          </a:stretch>
        </p:blipFill>
        <p:spPr bwMode="auto">
          <a:xfrm>
            <a:off x="609600" y="457200"/>
            <a:ext cx="3505200" cy="4572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Picture 2" descr="http://nevsepic.com.ua/uploads/posts/2012-08/1345742036-175065-1.jpg"/>
          <p:cNvPicPr>
            <a:picLocks noChangeAspect="1" noChangeArrowheads="1"/>
          </p:cNvPicPr>
          <p:nvPr/>
        </p:nvPicPr>
        <p:blipFill>
          <a:blip r:embed="rId6" cstate="print"/>
          <a:srcRect b="13000"/>
          <a:stretch>
            <a:fillRect/>
          </a:stretch>
        </p:blipFill>
        <p:spPr bwMode="auto">
          <a:xfrm>
            <a:off x="4800600" y="457200"/>
            <a:ext cx="3810000" cy="462271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" y="45720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Художник, который рисует животных, называется </a:t>
            </a:r>
            <a:r>
              <a:rPr lang="ru-RU" sz="2000" b="1" i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анималист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был прекрасным анималистом. Ведь для того , чтобы правдиво изобразить животных, нужно хорошо его изучить, знать не только внешность зверя, но и движения, повадки и даже характер. Вся жизнь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была связана с миром природы, с миром зверей. Наблюдал он их в лесу, на охоте.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6" descr="http://rulibs.com/ru_zar/child_prose/charushin/2/i_05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0"/>
            <a:ext cx="3886200" cy="44196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41990" name="Picture 6" descr="http://img10.proshkolu.ru/content/media/pic/std/4000000/3266000/3265470-0794a6511ca721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28600"/>
            <a:ext cx="2209800" cy="19812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</p:pic>
      <p:pic>
        <p:nvPicPr>
          <p:cNvPr id="41994" name="Picture 10" descr="http://thelib.ru/books/00/05/89/00058982/i_0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438400"/>
            <a:ext cx="3276600" cy="212306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486400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Поэт Маршак помог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Чарушину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написать первый рассказ «Щур». Он о небольшой певчей птице, о коте, собаке и волчонке.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7890" name="Picture 2" descr="http://static.ozone.ru/multimedia/books_covers/1007442079.jpg"/>
          <p:cNvPicPr>
            <a:picLocks noChangeAspect="1" noChangeArrowheads="1"/>
          </p:cNvPicPr>
          <p:nvPr/>
        </p:nvPicPr>
        <p:blipFill>
          <a:blip r:embed="rId5" cstate="print"/>
          <a:srcRect t="28571" b="14286"/>
          <a:stretch>
            <a:fillRect/>
          </a:stretch>
        </p:blipFill>
        <p:spPr bwMode="auto">
          <a:xfrm>
            <a:off x="914400" y="533400"/>
            <a:ext cx="4676775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" name="Picture 2" descr="http://kupitkartinu.ru/wp-content/uploads/2015/10/20151008_080231-326x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295400"/>
            <a:ext cx="3105150" cy="212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410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Вскоре появились новые книжки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«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Волчишко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другие», «Облава», «Джунгли – птичий рай», «Мохнатые ребята» и много других интересных книг.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5846" name="Picture 6" descr="http://rexbooks.ucoz.ru/_ph/79/2/4681145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685800"/>
            <a:ext cx="3429000" cy="44196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35850" name="Picture 10" descr="http://maxima-library.org/covers/233811_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685800"/>
            <a:ext cx="4038600" cy="44196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maxpark.com/static/u/article_image/16/04/13/tmpdsGVtH.jpeg"/>
          <p:cNvPicPr>
            <a:picLocks noChangeAspect="1" noChangeArrowheads="1"/>
          </p:cNvPicPr>
          <p:nvPr/>
        </p:nvPicPr>
        <p:blipFill>
          <a:blip r:embed="rId5" cstate="print"/>
          <a:srcRect l="20541" t="20216" r="15676" b="11913"/>
          <a:stretch>
            <a:fillRect/>
          </a:stretch>
        </p:blipFill>
        <p:spPr bwMode="auto">
          <a:xfrm>
            <a:off x="2209800" y="1981200"/>
            <a:ext cx="44958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95400" y="838200"/>
            <a:ext cx="675697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Известный писатель и художник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8434" name="Picture 2" descr="http://www.gifmania.ru/Animated-Gifs-Zhivotnyye/Animations-Bears/Images-Brown-Bears/Brown-Bears-6995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5105400"/>
            <a:ext cx="2381250" cy="1628776"/>
          </a:xfrm>
          <a:prstGeom prst="rect">
            <a:avLst/>
          </a:prstGeom>
          <a:noFill/>
        </p:spPr>
      </p:pic>
      <p:pic>
        <p:nvPicPr>
          <p:cNvPr id="18436" name="Picture 4" descr="http://www.zasrakul.ru/fon/clipart/e/egik/egiky0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029200"/>
            <a:ext cx="1832864" cy="167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" y="51054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Книги сразу же стали популярными среди детей и взрослых.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правдиво описывает повадки животных, он умеет передать не только характер своих героев, но и раскрыть чувства зверят.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3794" name="Picture 2" descr="http://pandia.ru/text/78/619/images/image004_2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52400"/>
            <a:ext cx="390525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33796" name="Picture 4" descr="http://img-fotki.yandex.ru/get/9217/157060903.161/0_f0aca_10c04960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52400"/>
            <a:ext cx="3533775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33798" name="Picture 6" descr="http://www.littleone.ru/public/img/pnews/pnews_1448147255958_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2590800"/>
            <a:ext cx="3886200" cy="2211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8674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изображает животных не только живущих в лесах, но и находящихся в условиях зоопарков.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1746" name="Picture 2" descr="http://velikol.ru/dostc/%D0%92%D0%BE%D0%BB%D1%88%D0%B5%D0%B1%D0%BD%D1%8B%D0%B9+%D0%BC%D0%B8%D1%80+%D0%B5%D0%B2%D0%B3%D0%B5%D0%BD%D0%B8%D1%8F+%D1%87%D0%B0%D1%80%D1%83%D1%88%D0%B8%D0%BD%D0%B0c/1766446_html_m7bfb731f.png"/>
          <p:cNvPicPr>
            <a:picLocks noChangeAspect="1" noChangeArrowheads="1"/>
          </p:cNvPicPr>
          <p:nvPr/>
        </p:nvPicPr>
        <p:blipFill>
          <a:blip r:embed="rId5" cstate="print"/>
          <a:srcRect b="16742"/>
          <a:stretch>
            <a:fillRect/>
          </a:stretch>
        </p:blipFill>
        <p:spPr bwMode="auto">
          <a:xfrm>
            <a:off x="457200" y="685800"/>
            <a:ext cx="4572000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31748" name="Picture 4" descr="http://5klass.net/datas/literatura/CHarushin-o-zhivotnykh/0008-008-Mnozhestvo-risunkov.jpg"/>
          <p:cNvPicPr>
            <a:picLocks noChangeAspect="1" noChangeArrowheads="1"/>
          </p:cNvPicPr>
          <p:nvPr/>
        </p:nvPicPr>
        <p:blipFill>
          <a:blip r:embed="rId6" cstate="print"/>
          <a:srcRect l="1667" t="14444" r="60000" b="13333"/>
          <a:stretch>
            <a:fillRect/>
          </a:stretch>
        </p:blipFill>
        <p:spPr bwMode="auto">
          <a:xfrm>
            <a:off x="5257800" y="609600"/>
            <a:ext cx="3505200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562600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Писатель делает это неслучайно. Ведь только в зоологическом саду и может познакомиться маленький читатель с живыми зверями и птицами разных стран мира.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9698" name="Picture 2" descr="http://www.kumka-online.com.ua/img/foto/3444.jpg"/>
          <p:cNvPicPr>
            <a:picLocks noChangeAspect="1" noChangeArrowheads="1"/>
          </p:cNvPicPr>
          <p:nvPr/>
        </p:nvPicPr>
        <p:blipFill>
          <a:blip r:embed="rId5" cstate="print"/>
          <a:srcRect l="1326" t="4545" r="1894" b="11364"/>
          <a:stretch>
            <a:fillRect/>
          </a:stretch>
        </p:blipFill>
        <p:spPr bwMode="auto">
          <a:xfrm>
            <a:off x="2209800" y="304800"/>
            <a:ext cx="5189838" cy="52578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1054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Очень интересная особенность его книг: у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звери и птицы не говорят, не делают ничего такого, что им не свойственно в жизни. Например, они не разговаривают, как в русских народных сказках.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Писатель просто заставляет их выразительно действовать.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7650" name="Picture 2" descr="http://booksbunker.com/get_binary/507f0690c1461.fb2/i_056.png/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62000"/>
            <a:ext cx="421005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  <a:softEdge rad="12700"/>
          </a:effectLst>
        </p:spPr>
      </p:pic>
      <p:pic>
        <p:nvPicPr>
          <p:cNvPr id="27654" name="Picture 6" descr="http://publekc.ru/e-i-charushina-informacionnij-buklet-v-pomoshe-roditelyam-dlya/1353755_html_mfabcea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838200"/>
            <a:ext cx="394335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  <a:softEdge rad="127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56388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Писатель открывает перед читателем мир природы, помогает заглянуть в жизнь птиц и зверей.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5606" name="Picture 6" descr="http://bigslide.ru/images/17/16440/960/img3.jpg"/>
          <p:cNvPicPr>
            <a:picLocks noChangeAspect="1" noChangeArrowheads="1"/>
          </p:cNvPicPr>
          <p:nvPr/>
        </p:nvPicPr>
        <p:blipFill>
          <a:blip r:embed="rId5" cstate="print"/>
          <a:srcRect l="5833" t="6667" r="5000" b="15556"/>
          <a:stretch>
            <a:fillRect/>
          </a:stretch>
        </p:blipFill>
        <p:spPr bwMode="auto">
          <a:xfrm>
            <a:off x="533400" y="228600"/>
            <a:ext cx="8153400" cy="5334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562600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Очень интересна книга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«Большие и маленькие». Эта книжка о том, как звери и птицы учат своих детей «еду добывать, себя спасать».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10" descr="http://ic.pics.livejournal.com/aquarel_books/51163555/255363/255363_original.jpg"/>
          <p:cNvPicPr>
            <a:picLocks noChangeAspect="1" noChangeArrowheads="1"/>
          </p:cNvPicPr>
          <p:nvPr/>
        </p:nvPicPr>
        <p:blipFill>
          <a:blip r:embed="rId5" cstate="print"/>
          <a:srcRect r="55000"/>
          <a:stretch>
            <a:fillRect/>
          </a:stretch>
        </p:blipFill>
        <p:spPr bwMode="auto">
          <a:xfrm>
            <a:off x="304800" y="152400"/>
            <a:ext cx="3429000" cy="498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pic>
        <p:nvPicPr>
          <p:cNvPr id="5" name="Picture 2" descr="http://booksbunker.com/get_binary/507f0690c1461.fb2/i_011.png/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04800"/>
            <a:ext cx="44767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Picture 14" descr="http://charushin.lit-info.ru/images/text-gr-528/528-87_6.jpg"/>
          <p:cNvPicPr>
            <a:picLocks noChangeAspect="1" noChangeArrowheads="1"/>
          </p:cNvPicPr>
          <p:nvPr/>
        </p:nvPicPr>
        <p:blipFill>
          <a:blip r:embed="rId7" cstate="print"/>
          <a:srcRect l="24110" t="31050" r="10137" b="10502"/>
          <a:stretch>
            <a:fillRect/>
          </a:stretch>
        </p:blipFill>
        <p:spPr bwMode="auto">
          <a:xfrm>
            <a:off x="4267200" y="2286000"/>
            <a:ext cx="3886200" cy="3099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http://www.bl-school.com/blog/wp-content/uploads/2012/10/%D0%A7%D0%B0%D1%80%D1%83%D1%88%D0%B8%D0%B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752600"/>
            <a:ext cx="3733800" cy="480290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1510" name="Picture 6" descr="http://rulibs.com/ru_zar/child_prose/charushin/2/i_05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76400"/>
            <a:ext cx="3886200" cy="4953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9600" y="228600"/>
            <a:ext cx="7239000" cy="1261884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</a:t>
            </a:r>
            <a:r>
              <a:rPr lang="ru-RU" sz="3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Е.Чарушин</a:t>
            </a:r>
            <a:endParaRPr lang="ru-RU" sz="36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Большие и маленькие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56260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нарисовал иллюстрации более чем к ста двадцати различным книгам.  Самые любимые его иллюстрации – рисунки зверят и птенцов.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486" name="Picture 6" descr="http://rulibs.com/ru_zar/child_prose/charushin/2/i_0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04800"/>
            <a:ext cx="4067175" cy="3810000"/>
          </a:xfrm>
          <a:prstGeom prst="rect">
            <a:avLst/>
          </a:prstGeom>
          <a:noFill/>
        </p:spPr>
      </p:pic>
      <p:pic>
        <p:nvPicPr>
          <p:cNvPr id="20504" name="Picture 24" descr="https://im2-tub-ru.yandex.net/i?id=50966264e939821abff7e760e5dcf8d7&amp;n=33&amp;h=215&amp;w=259"/>
          <p:cNvPicPr>
            <a:picLocks noChangeAspect="1" noChangeArrowheads="1"/>
          </p:cNvPicPr>
          <p:nvPr/>
        </p:nvPicPr>
        <p:blipFill>
          <a:blip r:embed="rId6" cstate="print"/>
          <a:srcRect r="7336" b="14419"/>
          <a:stretch>
            <a:fillRect/>
          </a:stretch>
        </p:blipFill>
        <p:spPr bwMode="auto">
          <a:xfrm>
            <a:off x="2057400" y="2819400"/>
            <a:ext cx="3048001" cy="233680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0506" name="Picture 26" descr="http://artpoisk.info/files/images/25707.jpg"/>
          <p:cNvPicPr>
            <a:picLocks noChangeAspect="1" noChangeArrowheads="1"/>
          </p:cNvPicPr>
          <p:nvPr/>
        </p:nvPicPr>
        <p:blipFill>
          <a:blip r:embed="rId7" cstate="print"/>
          <a:srcRect l="8000" r="59000" b="36759"/>
          <a:stretch>
            <a:fillRect/>
          </a:stretch>
        </p:blipFill>
        <p:spPr bwMode="auto">
          <a:xfrm>
            <a:off x="5943600" y="2438400"/>
            <a:ext cx="2514600" cy="304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0508" name="Picture 28" descr="http://artpoisk.info/files/images/25707.jpg"/>
          <p:cNvPicPr>
            <a:picLocks noChangeAspect="1" noChangeArrowheads="1"/>
          </p:cNvPicPr>
          <p:nvPr/>
        </p:nvPicPr>
        <p:blipFill>
          <a:blip r:embed="rId7" cstate="print"/>
          <a:srcRect l="64000" r="4000" b="55731"/>
          <a:stretch>
            <a:fillRect/>
          </a:stretch>
        </p:blipFill>
        <p:spPr bwMode="auto">
          <a:xfrm>
            <a:off x="5029200" y="228600"/>
            <a:ext cx="2438400" cy="21336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fs00.infourok.ru/images/doc/190/217362/img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57200"/>
            <a:ext cx="7162800" cy="57048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2000" y="5105400"/>
            <a:ext cx="838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Обаятельная и талантливая натура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сказывалась во многом: он играл на скрипке, писал стихи, был актером, вечно что-то изобретал (прозвали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Евгеша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 изобретатель), был великолепным живописцем, скульптором, впоследствии стал мастером книжной графики и отличным детским писателем.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434" name="Picture 2" descr="http://odub.tomsk.ru/Portals/0/EasyDNNnews/1558/eicharushi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90600"/>
            <a:ext cx="2981325" cy="385147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8436" name="Picture 4" descr="http://img-fotki.yandex.ru/get/5600/311695.c1/0_60d62_d9efa0bc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81000"/>
            <a:ext cx="3686175" cy="47625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38200" y="45720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Родился в городе Вятке (теперь город Киров).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4953000"/>
            <a:ext cx="815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Отец Евгения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был архитектором и художником. Ватман, тушь, краски – всё это нравилось мальчику. Женя наблюдал, как его отец раскрашивал чертежи будущих домов, и сам с увлечением рисовал</a:t>
            </a:r>
            <a:r>
              <a:rPr lang="ru-RU" dirty="0" smtClean="0"/>
              <a:t>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3794" name="Picture 2" descr="http://900igr.net/datas/literatura/E.CHarushin/0005-005-Dom-detstva-E.-I.-CHarushina.jpg"/>
          <p:cNvPicPr>
            <a:picLocks noChangeAspect="1" noChangeArrowheads="1"/>
          </p:cNvPicPr>
          <p:nvPr/>
        </p:nvPicPr>
        <p:blipFill>
          <a:blip r:embed="rId5" cstate="print"/>
          <a:srcRect l="10833" t="11111" r="10833" b="23333"/>
          <a:stretch>
            <a:fillRect/>
          </a:stretch>
        </p:blipFill>
        <p:spPr bwMode="auto">
          <a:xfrm>
            <a:off x="1295400" y="381000"/>
            <a:ext cx="6070169" cy="38862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3490" name="Picture 2" descr="http://best-animation.ru/lanim/multyashki_avi/10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5638800"/>
            <a:ext cx="88582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9436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Он нарисовал сестрицу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Алёнушку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братца Иванушку.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7410" name="Picture 2" descr="https://i.ytimg.com/vi/I7fcjXVzFgE/hqdefault.jpg"/>
          <p:cNvPicPr>
            <a:picLocks noChangeAspect="1" noChangeArrowheads="1"/>
          </p:cNvPicPr>
          <p:nvPr/>
        </p:nvPicPr>
        <p:blipFill>
          <a:blip r:embed="rId5" cstate="print"/>
          <a:srcRect l="25000" t="11111" r="23333" b="2222"/>
          <a:stretch>
            <a:fillRect/>
          </a:stretch>
        </p:blipFill>
        <p:spPr bwMode="auto">
          <a:xfrm>
            <a:off x="1447800" y="228600"/>
            <a:ext cx="4724400" cy="54864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3000" y="5867400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Машеньку в корзинке на плечах у медведя.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362" name="Picture 2" descr="http://img1.liveinternet.ru/images/attach/c/0/40/97/40097963_Rachev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57200"/>
            <a:ext cx="4533900" cy="5334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9200" y="6248400"/>
            <a:ext cx="655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Волка и семерых козлят.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314" name="Picture 2" descr="http://kozeburg.narod.ru/postcard42.jpg"/>
          <p:cNvPicPr>
            <a:picLocks noChangeAspect="1" noChangeArrowheads="1"/>
          </p:cNvPicPr>
          <p:nvPr/>
        </p:nvPicPr>
        <p:blipFill>
          <a:blip r:embed="rId5" cstate="print"/>
          <a:srcRect l="1042" t="1408" r="2083" b="5634"/>
          <a:stretch>
            <a:fillRect/>
          </a:stretch>
        </p:blipFill>
        <p:spPr bwMode="auto">
          <a:xfrm>
            <a:off x="838200" y="533400"/>
            <a:ext cx="7086600" cy="50292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3000" y="6096000"/>
            <a:ext cx="3179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Кота, Петуха  и Лисицу.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266" name="Picture 2" descr="http://img.labirint.ru/images/comments_pic/1341/5_165d03f00681981d5773847f8ee50f55_1381395518.jpg"/>
          <p:cNvPicPr>
            <a:picLocks noChangeAspect="1" noChangeArrowheads="1"/>
          </p:cNvPicPr>
          <p:nvPr/>
        </p:nvPicPr>
        <p:blipFill>
          <a:blip r:embed="rId5" cstate="print"/>
          <a:srcRect l="7000" t="5333" r="8000" b="9333"/>
          <a:stretch>
            <a:fillRect/>
          </a:stretch>
        </p:blipFill>
        <p:spPr bwMode="auto">
          <a:xfrm>
            <a:off x="1219200" y="533400"/>
            <a:ext cx="7315200" cy="5334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55626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«Радует меня то обстоятельство, что я работаю для миллионов наших ребят», – говорил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170" name="AutoShape 2" descr="https://im3-tub-ru.yandex.net/i?id=c74b7cff142a3214d7ea6dfd4317c0f7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http://pdb-dou.ucoz.ru/_nw/0/49353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685800"/>
            <a:ext cx="6375400" cy="478155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" y="58674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Его книги переведены на многие языки мира и пользуются огромным интересом у ребят и взрослых разных стран.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 descr="http://i.t30p.ru/3-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609600"/>
            <a:ext cx="6172200" cy="491718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95400" y="2743200"/>
            <a:ext cx="6256841" cy="769441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0292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вырос с карандашом и кистью в руках», - так вспоминал о своём детстве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</a:p>
        </p:txBody>
      </p:sp>
      <p:pic>
        <p:nvPicPr>
          <p:cNvPr id="81922" name="Picture 2" descr="http://img0.liveinternet.ru/images/attach/b/3/42/58/42058385_ep2009_01_17_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28600"/>
            <a:ext cx="6400800" cy="4629152"/>
          </a:xfrm>
          <a:prstGeom prst="roundRect">
            <a:avLst/>
          </a:prstGeom>
          <a:noFill/>
          <a:effectLst>
            <a:softEdge rad="635000"/>
          </a:effectLst>
        </p:spPr>
      </p:pic>
      <p:pic>
        <p:nvPicPr>
          <p:cNvPr id="81930" name="Picture 10" descr="http://catsru.narod.ru/animemow/drawing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5410200"/>
            <a:ext cx="1828800" cy="11796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562600"/>
            <a:ext cx="8534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Отец будущего писателя  часто выезжал по служебным делам за город. Он очень часто  брал с собой сына.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44" name="Picture 4" descr="http://www.pro-life.by/wp-content/uploads/2013/07/380163_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81000"/>
            <a:ext cx="6785548" cy="48006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54102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«Ездили мы днём и ночью, лесами и лугами, в пургу и осеннюю непогоду, - вспоминал писатель. – И волки за нами гнались… Случалось, что и в болоте тонули… Восходы солнца, туманы утренние, и как лес просыпается – всё это я это полюбил».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http://ukingdom.eto-ya.com/files/2012/03/fathers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-152400"/>
            <a:ext cx="8305800" cy="559202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59436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Самые яркие воспоминания о детстве связаны у писателя с животными.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7346" name="Picture 2" descr="http://fototelegraf.ru/wp-content/uploads/2013/09/boy-n-sparrow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04800"/>
            <a:ext cx="3505200" cy="22111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7348" name="Picture 4" descr="http://3.bp.blogspot.com/-qX62amW-pH4/UHP9WDl4gHI/AAAAAAAAEx4/Gtlv7-VIVGA/s1600/IMG_6756.jpg"/>
          <p:cNvPicPr>
            <a:picLocks noChangeAspect="1" noChangeArrowheads="1"/>
          </p:cNvPicPr>
          <p:nvPr/>
        </p:nvPicPr>
        <p:blipFill>
          <a:blip r:embed="rId6" cstate="print"/>
          <a:srcRect t="4110" r="15028"/>
          <a:stretch>
            <a:fillRect/>
          </a:stretch>
        </p:blipFill>
        <p:spPr bwMode="auto">
          <a:xfrm>
            <a:off x="4800600" y="304800"/>
            <a:ext cx="3505200" cy="21392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7350" name="Picture 6" descr="http://thekievtimes.ua/wp-content/uploads/2014/01/28goodman.xlarge11.jpg"/>
          <p:cNvPicPr>
            <a:picLocks noChangeAspect="1" noChangeArrowheads="1"/>
          </p:cNvPicPr>
          <p:nvPr/>
        </p:nvPicPr>
        <p:blipFill>
          <a:blip r:embed="rId7" cstate="print"/>
          <a:srcRect t="10229"/>
          <a:stretch>
            <a:fillRect/>
          </a:stretch>
        </p:blipFill>
        <p:spPr bwMode="auto">
          <a:xfrm>
            <a:off x="609600" y="2895600"/>
            <a:ext cx="3657600" cy="26749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7352" name="Picture 8" descr="http://storage.surfingbird.ru/l/13/11/18/19/r2_www.catsmob.com_funny_animals_cm_20120326_00545_043_f7dfd3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2819400"/>
            <a:ext cx="3581400" cy="27432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otvet.imgsmail.ru/download/6583673e0795cd9cd154283af1f4dd54_i-7457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5791200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доме у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Чарушиных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всегда жили собаки, кошки, кролики,  на окнах стояли банки с рыбами, в клетках распевали и пели 20 птиц.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4998" name="Picture 6" descr="http://img.relax.ru/65274/9507063623745168_f6f6a087.jpg"/>
          <p:cNvPicPr>
            <a:picLocks noChangeAspect="1" noChangeArrowheads="1"/>
          </p:cNvPicPr>
          <p:nvPr/>
        </p:nvPicPr>
        <p:blipFill>
          <a:blip r:embed="rId4" cstate="print"/>
          <a:srcRect l="10000" r="1000" b="19658"/>
          <a:stretch>
            <a:fillRect/>
          </a:stretch>
        </p:blipFill>
        <p:spPr bwMode="auto">
          <a:xfrm>
            <a:off x="381000" y="3200400"/>
            <a:ext cx="3962400" cy="2590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5002" name="Picture 10" descr="http://www.mybirds.ru/forums/uploads/1260797579/gallery_8444_1490_224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52400"/>
            <a:ext cx="4038600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5004" name="Picture 12" descr="http://www.allfons.ru/pic/201301/960x854/allfons.ru-200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52400"/>
            <a:ext cx="3733800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5006" name="Picture 14" descr="http://d1i2ttjibhn7my.cloudfront.net/wp-content/uploads/2015/07/21153804/boy-with-fish_shutterstock_1276353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200400"/>
            <a:ext cx="3962400" cy="25908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E9B30079AA3E4BB9CBB43082CEDE89" ma:contentTypeVersion="49" ma:contentTypeDescription="Создание документа." ma:contentTypeScope="" ma:versionID="698f9efabcc473775f210a4010df804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AWJJH2MPE6E2-933729307-71</_dlc_DocId>
    <_dlc_DocIdUrl xmlns="4a252ca3-5a62-4c1c-90a6-29f4710e47f8">
      <Url>http://edu-sps.koiro.local/Kostroma_EDU/Kos-Sch-24/bibl/_layouts/15/DocIdRedir.aspx?ID=AWJJH2MPE6E2-933729307-71</Url>
      <Description>AWJJH2MPE6E2-933729307-71</Description>
    </_dlc_DocIdUrl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B274AE54-7301-4B2B-8FF2-E6FA35747EAC}"/>
</file>

<file path=customXml/itemProps2.xml><?xml version="1.0" encoding="utf-8"?>
<ds:datastoreItem xmlns:ds="http://schemas.openxmlformats.org/officeDocument/2006/customXml" ds:itemID="{6A80AF0F-CFF3-4462-B12D-8D1DE2C654EA}"/>
</file>

<file path=customXml/itemProps3.xml><?xml version="1.0" encoding="utf-8"?>
<ds:datastoreItem xmlns:ds="http://schemas.openxmlformats.org/officeDocument/2006/customXml" ds:itemID="{9256033C-B6D9-4639-A9DD-0CCB88BC1019}"/>
</file>

<file path=customXml/itemProps4.xml><?xml version="1.0" encoding="utf-8"?>
<ds:datastoreItem xmlns:ds="http://schemas.openxmlformats.org/officeDocument/2006/customXml" ds:itemID="{1EA44228-1695-48A7-A847-A9D7FDE26777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1134</TotalTime>
  <Words>1748</Words>
  <Application>Microsoft Office PowerPoint</Application>
  <PresentationFormat>Экран (4:3)</PresentationFormat>
  <Paragraphs>111</Paragraphs>
  <Slides>46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Изящная</vt:lpstr>
      <vt:lpstr>Слайд 1</vt:lpstr>
      <vt:lpstr>Презентацию разработала Гаврасова Т.Н.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моусош24</cp:lastModifiedBy>
  <cp:revision>386</cp:revision>
  <dcterms:created xsi:type="dcterms:W3CDTF">2016-10-19T08:53:25Z</dcterms:created>
  <dcterms:modified xsi:type="dcterms:W3CDTF">2018-02-16T12:37:31Z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0x01010087E9B30079AA3E4BB9CBB43082CEDE89</vt:lpwstr>
  </property>
  <property fmtid="{D5CDD505-2E9C-101B-9397-08002B2CF9AE}" pid="3" name="_dlc_DocIdItemGuid">
    <vt:lpwstr>e71b02ed-56a4-4036-994e-91e35bceabc7</vt:lpwstr>
  </property>
</Properties>
</file>