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58" r:id="rId3"/>
    <p:sldId id="262" r:id="rId4"/>
    <p:sldId id="263" r:id="rId5"/>
    <p:sldId id="264" r:id="rId6"/>
    <p:sldId id="267" r:id="rId7"/>
    <p:sldId id="268" r:id="rId8"/>
    <p:sldId id="269" r:id="rId9"/>
    <p:sldId id="282" r:id="rId10"/>
    <p:sldId id="271" r:id="rId11"/>
    <p:sldId id="272" r:id="rId12"/>
    <p:sldId id="273" r:id="rId13"/>
    <p:sldId id="283" r:id="rId14"/>
    <p:sldId id="278" r:id="rId15"/>
    <p:sldId id="28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902" y="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12.10.2016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hyperlink" Target="http://www.fotos-hochladen.net/buch89daqgkrxz.gif" TargetMode="External"/><Relationship Id="rId7" Type="http://schemas.openxmlformats.org/officeDocument/2006/relationships/hyperlink" Target="http://smiles.33b.ru/smile.97777.html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gif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gif"/><Relationship Id="rId4" Type="http://schemas.openxmlformats.org/officeDocument/2006/relationships/hyperlink" Target="http://www.fotos-hochladen.net/buch89daqgkrxz.gi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gif"/><Relationship Id="rId4" Type="http://schemas.openxmlformats.org/officeDocument/2006/relationships/hyperlink" Target="http://www.fotos-hochladen.net/buch89daqgkrxz.gi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Arial Black" pitchFamily="34" charset="0"/>
              </a:rPr>
              <a:t>Б И Б Л И О Т Е К А</a:t>
            </a:r>
            <a:endParaRPr lang="ru-RU" sz="4800" b="1" dirty="0">
              <a:solidFill>
                <a:srgbClr val="00B0F0"/>
              </a:solidFill>
              <a:latin typeface="Arial Black" pitchFamily="34" charset="0"/>
            </a:endParaRPr>
          </a:p>
        </p:txBody>
      </p:sp>
      <p:pic>
        <p:nvPicPr>
          <p:cNvPr id="4" name="Picture 2" descr="C:\Users\моусош24\Desktop\DSC0127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643042" y="1785926"/>
            <a:ext cx="6273366" cy="433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-\Рабочий стол\БИБЛИОТЕКА\ФОТО\DSC00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4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8316416" y="6021288"/>
              <a:ext cx="6523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Documents and Settings\-\Рабочий стол\БИБЛИОТЕКА\ФОТО\DSC00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4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8316416" y="6021288"/>
              <a:ext cx="6655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-\Рабочий стол\БИБЛИОТЕКА\ФОТО\DSC00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4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8244408" y="6021288"/>
              <a:ext cx="6619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 txBox="1">
            <a:spLocks/>
          </p:cNvSpPr>
          <p:nvPr/>
        </p:nvSpPr>
        <p:spPr>
          <a:xfrm>
            <a:off x="2627784" y="332656"/>
            <a:ext cx="4546848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all" spc="50" normalizeH="0" baseline="0" noProof="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Телеграмма</a:t>
            </a:r>
          </a:p>
        </p:txBody>
      </p:sp>
      <p:pic>
        <p:nvPicPr>
          <p:cNvPr id="3" name="Picture 4" descr="50b0654d17fc6f8a3adb62210ec28128_medi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31038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19872" y="2420888"/>
            <a:ext cx="2335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г</a:t>
            </a:r>
            <a:r>
              <a:rPr lang="ru-RU" sz="3200" dirty="0" smtClean="0"/>
              <a:t>. Кострома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483768" y="2996952"/>
            <a:ext cx="4580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у</a:t>
            </a:r>
            <a:r>
              <a:rPr lang="ru-RU" sz="3200" dirty="0" smtClean="0"/>
              <a:t>л. Профсоюзная д. 20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91880" y="3501008"/>
            <a:ext cx="2440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Школа № 24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419872" y="3933056"/>
            <a:ext cx="1500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1 класс</a:t>
            </a:r>
            <a:endParaRPr lang="ru-RU" sz="32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9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8244408" y="6021288"/>
              <a:ext cx="6619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6/89/855/89855503_036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2656"/>
            <a:ext cx="5661885" cy="6192688"/>
          </a:xfrm>
          <a:prstGeom prst="rect">
            <a:avLst/>
          </a:prstGeom>
          <a:noFill/>
        </p:spPr>
      </p:pic>
      <p:pic>
        <p:nvPicPr>
          <p:cNvPr id="3" name="Picture 4" descr="doct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979712" y="0"/>
            <a:ext cx="5112568" cy="639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www.yarfoto.ru/klipart3/1949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60648"/>
            <a:ext cx="6192688" cy="6192688"/>
          </a:xfrm>
          <a:prstGeom prst="rect">
            <a:avLst/>
          </a:prstGeom>
          <a:noFill/>
        </p:spPr>
      </p:pic>
      <p:pic>
        <p:nvPicPr>
          <p:cNvPr id="5" name="Picture 2" descr="http://antalpiti.ru/files/99604/duj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260648"/>
            <a:ext cx="5832648" cy="6006386"/>
          </a:xfrm>
          <a:prstGeom prst="rect">
            <a:avLst/>
          </a:prstGeom>
          <a:noFill/>
        </p:spPr>
      </p:pic>
      <p:pic>
        <p:nvPicPr>
          <p:cNvPr id="6" name="Picture 3" descr="Scan00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476672"/>
            <a:ext cx="4752528" cy="5951648"/>
          </a:xfrm>
          <a:prstGeom prst="rect">
            <a:avLst/>
          </a:prstGeom>
          <a:noFill/>
        </p:spPr>
      </p:pic>
      <p:pic>
        <p:nvPicPr>
          <p:cNvPr id="7" name="Рисунок 14" descr="круг2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692696"/>
            <a:ext cx="5837223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9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8244408" y="6021288"/>
              <a:ext cx="6597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6/89/855/89855503_036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2830943" cy="3096344"/>
          </a:xfrm>
          <a:prstGeom prst="rect">
            <a:avLst/>
          </a:prstGeom>
          <a:noFill/>
        </p:spPr>
      </p:pic>
      <p:pic>
        <p:nvPicPr>
          <p:cNvPr id="3" name="Picture 4" descr="doct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779912" y="404664"/>
            <a:ext cx="2715244" cy="339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www.yarfoto.ru/klipart3/1949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648" y="188640"/>
            <a:ext cx="3168352" cy="3168352"/>
          </a:xfrm>
          <a:prstGeom prst="rect">
            <a:avLst/>
          </a:prstGeom>
          <a:noFill/>
        </p:spPr>
      </p:pic>
      <p:pic>
        <p:nvPicPr>
          <p:cNvPr id="5" name="Picture 2" descr="http://antalpiti.ru/files/99604/duj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356992"/>
            <a:ext cx="3096344" cy="3188575"/>
          </a:xfrm>
          <a:prstGeom prst="rect">
            <a:avLst/>
          </a:prstGeom>
          <a:noFill/>
        </p:spPr>
      </p:pic>
      <p:pic>
        <p:nvPicPr>
          <p:cNvPr id="6" name="Picture 3" descr="Scan00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789040"/>
            <a:ext cx="2280026" cy="2855304"/>
          </a:xfrm>
          <a:prstGeom prst="rect">
            <a:avLst/>
          </a:prstGeom>
          <a:noFill/>
        </p:spPr>
      </p:pic>
      <p:pic>
        <p:nvPicPr>
          <p:cNvPr id="7" name="Рисунок 14" descr="круг2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3717032"/>
            <a:ext cx="27650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Группа 7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9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8316416" y="6021288"/>
              <a:ext cx="6515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16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crosti.ru/patterns/00/03/26/34cf4a7476/picture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-1"/>
            <a:ext cx="9144000" cy="6910253"/>
          </a:xfrm>
          <a:prstGeom prst="rect">
            <a:avLst/>
          </a:prstGeom>
          <a:noFill/>
        </p:spPr>
      </p:pic>
      <p:pic>
        <p:nvPicPr>
          <p:cNvPr id="7" name="i-main-pic" descr="Картинка 6 из 141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52915">
            <a:off x="4634517" y="3734298"/>
            <a:ext cx="2028419" cy="231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img-fotki.yandex.ru/get/6505/27302857.581/0_9b492_7ba5e88b_XL"/>
          <p:cNvPicPr>
            <a:picLocks noChangeAspect="1" noChangeArrowheads="1"/>
          </p:cNvPicPr>
          <p:nvPr/>
        </p:nvPicPr>
        <p:blipFill>
          <a:blip r:embed="rId5" cstate="print"/>
          <a:srcRect l="62258" t="54179"/>
          <a:stretch>
            <a:fillRect/>
          </a:stretch>
        </p:blipFill>
        <p:spPr bwMode="auto">
          <a:xfrm>
            <a:off x="2051720" y="4293096"/>
            <a:ext cx="2058271" cy="2204864"/>
          </a:xfrm>
          <a:prstGeom prst="rect">
            <a:avLst/>
          </a:prstGeom>
          <a:noFill/>
        </p:spPr>
      </p:pic>
      <p:pic>
        <p:nvPicPr>
          <p:cNvPr id="12" name="i-main-pic" descr="Картинка 6 из 1414">
            <a:hlinkClick r:id="rId3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52915">
            <a:off x="173221" y="3430064"/>
            <a:ext cx="1261447" cy="144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Группа 22"/>
          <p:cNvGrpSpPr/>
          <p:nvPr/>
        </p:nvGrpSpPr>
        <p:grpSpPr>
          <a:xfrm>
            <a:off x="6588224" y="3447835"/>
            <a:ext cx="2016224" cy="3149517"/>
            <a:chOff x="6588224" y="3447835"/>
            <a:chExt cx="2016224" cy="3149517"/>
          </a:xfrm>
        </p:grpSpPr>
        <p:pic>
          <p:nvPicPr>
            <p:cNvPr id="10" name="Picture 2" descr="http://img-fotki.yandex.ru/get/6505/27302857.581/0_9b492_7ba5e88b_XL"/>
            <p:cNvPicPr>
              <a:picLocks noChangeAspect="1" noChangeArrowheads="1"/>
            </p:cNvPicPr>
            <p:nvPr/>
          </p:nvPicPr>
          <p:blipFill>
            <a:blip r:embed="rId5" cstate="print"/>
            <a:srcRect l="67817" b="48341"/>
            <a:stretch>
              <a:fillRect/>
            </a:stretch>
          </p:blipFill>
          <p:spPr bwMode="auto">
            <a:xfrm>
              <a:off x="6588224" y="3447835"/>
              <a:ext cx="2016224" cy="3149517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 rot="856506">
              <a:off x="6610051" y="4578549"/>
              <a:ext cx="17813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Arial Narrow" pitchFamily="34" charset="0"/>
                </a:rPr>
                <a:t>энциклопедия</a:t>
              </a:r>
              <a:endParaRPr lang="ru-RU" sz="20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pic>
        <p:nvPicPr>
          <p:cNvPr id="14" name="Picture 14" descr="8eea41330f894138624eaeaca5bba774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260648"/>
            <a:ext cx="2855527" cy="2808312"/>
          </a:xfrm>
          <a:prstGeom prst="rect">
            <a:avLst/>
          </a:prstGeom>
          <a:noFill/>
        </p:spPr>
      </p:pic>
      <p:grpSp>
        <p:nvGrpSpPr>
          <p:cNvPr id="24" name="Группа 23"/>
          <p:cNvGrpSpPr/>
          <p:nvPr/>
        </p:nvGrpSpPr>
        <p:grpSpPr>
          <a:xfrm>
            <a:off x="0" y="0"/>
            <a:ext cx="9144000" cy="6425952"/>
            <a:chOff x="0" y="0"/>
            <a:chExt cx="9144000" cy="6425952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0" y="1529408"/>
              <a:ext cx="9144000" cy="4896544"/>
              <a:chOff x="0" y="1196752"/>
              <a:chExt cx="9144000" cy="4896544"/>
            </a:xfrm>
          </p:grpSpPr>
          <p:pic>
            <p:nvPicPr>
              <p:cNvPr id="15" name="Picture 2" descr="C:\Documents and Settings\-\Мои документы\Downloads\87936123_3705362_729489qnt6unsdgw.gif"/>
              <p:cNvPicPr>
                <a:picLocks noChangeAspect="1" noChangeArrowheads="1" noCrop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51520" y="1196752"/>
                <a:ext cx="4680520" cy="2520280"/>
              </a:xfrm>
              <a:prstGeom prst="rect">
                <a:avLst/>
              </a:prstGeom>
              <a:noFill/>
            </p:spPr>
          </p:pic>
          <p:pic>
            <p:nvPicPr>
              <p:cNvPr id="16" name="Picture 2" descr="C:\Documents and Settings\-\Мои документы\Downloads\87936123_3705362_729489qnt6unsdgw.gif"/>
              <p:cNvPicPr>
                <a:picLocks noChangeAspect="1" noChangeArrowheads="1" noCrop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463480" y="1296144"/>
                <a:ext cx="4680520" cy="2520280"/>
              </a:xfrm>
              <a:prstGeom prst="rect">
                <a:avLst/>
              </a:prstGeom>
              <a:noFill/>
            </p:spPr>
          </p:pic>
          <p:pic>
            <p:nvPicPr>
              <p:cNvPr id="17" name="Picture 2" descr="C:\Documents and Settings\-\Мои документы\Downloads\87936123_3705362_729489qnt6unsdgw.gif"/>
              <p:cNvPicPr>
                <a:picLocks noChangeAspect="1" noChangeArrowheads="1" noCrop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0" y="3573016"/>
                <a:ext cx="4680520" cy="2520280"/>
              </a:xfrm>
              <a:prstGeom prst="rect">
                <a:avLst/>
              </a:prstGeom>
              <a:noFill/>
            </p:spPr>
          </p:pic>
          <p:pic>
            <p:nvPicPr>
              <p:cNvPr id="18" name="Picture 2" descr="C:\Documents and Settings\-\Мои документы\Downloads\87936123_3705362_729489qnt6unsdgw.gif"/>
              <p:cNvPicPr>
                <a:picLocks noChangeAspect="1" noChangeArrowheads="1" noCrop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995936" y="3312368"/>
                <a:ext cx="4680520" cy="2520280"/>
              </a:xfrm>
              <a:prstGeom prst="rect">
                <a:avLst/>
              </a:prstGeom>
              <a:noFill/>
            </p:spPr>
          </p:pic>
        </p:grpSp>
        <p:pic>
          <p:nvPicPr>
            <p:cNvPr id="20" name="Picture 4" descr="Картинка 21 из 7108"/>
            <p:cNvPicPr>
              <a:picLocks noChangeAspect="1" noChangeArrowheads="1"/>
            </p:cNvPicPr>
            <p:nvPr/>
          </p:nvPicPr>
          <p:blipFill>
            <a:blip r:embed="rId10" cstate="print"/>
            <a:srcRect l="1818" r="6818" b="35514"/>
            <a:stretch>
              <a:fillRect/>
            </a:stretch>
          </p:blipFill>
          <p:spPr bwMode="auto">
            <a:xfrm>
              <a:off x="179512" y="188640"/>
              <a:ext cx="2500330" cy="1616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4" descr="Картинка 21 из 7108"/>
            <p:cNvPicPr>
              <a:picLocks noChangeAspect="1" noChangeArrowheads="1"/>
            </p:cNvPicPr>
            <p:nvPr/>
          </p:nvPicPr>
          <p:blipFill>
            <a:blip r:embed="rId10" cstate="print"/>
            <a:srcRect l="1818" r="6818" b="35514"/>
            <a:stretch>
              <a:fillRect/>
            </a:stretch>
          </p:blipFill>
          <p:spPr bwMode="auto">
            <a:xfrm>
              <a:off x="3419872" y="764704"/>
              <a:ext cx="2500330" cy="1616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4" descr="Картинка 21 из 7108"/>
            <p:cNvPicPr>
              <a:picLocks noChangeAspect="1" noChangeArrowheads="1"/>
            </p:cNvPicPr>
            <p:nvPr/>
          </p:nvPicPr>
          <p:blipFill>
            <a:blip r:embed="rId10" cstate="print"/>
            <a:srcRect l="1818" r="6818" b="35514"/>
            <a:stretch>
              <a:fillRect/>
            </a:stretch>
          </p:blipFill>
          <p:spPr bwMode="auto">
            <a:xfrm>
              <a:off x="6372200" y="0"/>
              <a:ext cx="2500330" cy="1616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5" name="Группа 24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26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8460432" y="6021288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Изображение 215"/>
          <p:cNvPicPr>
            <a:picLocks noChangeAspect="1" noChangeArrowheads="1"/>
          </p:cNvPicPr>
          <p:nvPr/>
        </p:nvPicPr>
        <p:blipFill>
          <a:blip r:embed="rId2" cstate="print"/>
          <a:srcRect l="4468" t="1460" r="5666" b="30585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img-fotki.yandex.ru/get/6505/27302857.581/0_9b492_7ba5e88b_XL"/>
          <p:cNvPicPr>
            <a:picLocks noChangeAspect="1" noChangeArrowheads="1"/>
          </p:cNvPicPr>
          <p:nvPr/>
        </p:nvPicPr>
        <p:blipFill>
          <a:blip r:embed="rId3" cstate="print"/>
          <a:srcRect l="62258" t="54179"/>
          <a:stretch>
            <a:fillRect/>
          </a:stretch>
        </p:blipFill>
        <p:spPr bwMode="auto">
          <a:xfrm>
            <a:off x="1187624" y="3768526"/>
            <a:ext cx="2346303" cy="2513410"/>
          </a:xfrm>
          <a:prstGeom prst="rect">
            <a:avLst/>
          </a:prstGeom>
          <a:noFill/>
          <a:scene3d>
            <a:camera prst="orthographicFront">
              <a:rot lat="600000" lon="20699994" rev="600000"/>
            </a:camera>
            <a:lightRig rig="threePt" dir="t"/>
          </a:scene3d>
          <a:sp3d z="-44450"/>
        </p:spPr>
      </p:pic>
      <p:grpSp>
        <p:nvGrpSpPr>
          <p:cNvPr id="6" name="Группа 5"/>
          <p:cNvGrpSpPr/>
          <p:nvPr/>
        </p:nvGrpSpPr>
        <p:grpSpPr>
          <a:xfrm rot="21030826">
            <a:off x="3593615" y="2997549"/>
            <a:ext cx="2016224" cy="3149517"/>
            <a:chOff x="6588224" y="3447835"/>
            <a:chExt cx="2016224" cy="3149517"/>
          </a:xfrm>
          <a:scene3d>
            <a:camera prst="orthographicFront">
              <a:rot lat="21009199" lon="105223" rev="21290890"/>
            </a:camera>
            <a:lightRig rig="threePt" dir="t"/>
          </a:scene3d>
        </p:grpSpPr>
        <p:pic>
          <p:nvPicPr>
            <p:cNvPr id="7" name="Picture 2" descr="http://img-fotki.yandex.ru/get/6505/27302857.581/0_9b492_7ba5e88b_XL"/>
            <p:cNvPicPr>
              <a:picLocks noChangeAspect="1" noChangeArrowheads="1"/>
            </p:cNvPicPr>
            <p:nvPr/>
          </p:nvPicPr>
          <p:blipFill>
            <a:blip r:embed="rId3" cstate="print"/>
            <a:srcRect l="67817" b="48341"/>
            <a:stretch>
              <a:fillRect/>
            </a:stretch>
          </p:blipFill>
          <p:spPr bwMode="auto">
            <a:xfrm>
              <a:off x="6588224" y="3447835"/>
              <a:ext cx="2016224" cy="3149517"/>
            </a:xfrm>
            <a:prstGeom prst="rect">
              <a:avLst/>
            </a:prstGeom>
            <a:noFill/>
            <a:sp3d z="12700"/>
          </p:spPr>
        </p:pic>
        <p:sp>
          <p:nvSpPr>
            <p:cNvPr id="8" name="TextBox 7"/>
            <p:cNvSpPr txBox="1"/>
            <p:nvPr/>
          </p:nvSpPr>
          <p:spPr>
            <a:xfrm rot="856506">
              <a:off x="6610051" y="4578549"/>
              <a:ext cx="1781364" cy="400110"/>
            </a:xfrm>
            <a:prstGeom prst="rect">
              <a:avLst/>
            </a:prstGeom>
            <a:noFill/>
            <a:sp3d z="12700"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Arial Narrow" pitchFamily="34" charset="0"/>
                </a:rPr>
                <a:t>энциклопедия</a:t>
              </a:r>
              <a:endParaRPr lang="ru-RU" sz="20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pic>
        <p:nvPicPr>
          <p:cNvPr id="9" name="i-main-pic" descr="Картинка 6 из 141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52915">
            <a:off x="2576051" y="4693071"/>
            <a:ext cx="1720800" cy="196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-main-pic" descr="Картинка 6 из 141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61061" flipH="1">
            <a:off x="4902416" y="4396644"/>
            <a:ext cx="1465551" cy="231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10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12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8460432" y="6021288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Изображение 214"/>
          <p:cNvPicPr>
            <a:picLocks noChangeAspect="1" noChangeArrowheads="1"/>
          </p:cNvPicPr>
          <p:nvPr/>
        </p:nvPicPr>
        <p:blipFill>
          <a:blip r:embed="rId2" cstate="print"/>
          <a:srcRect l="45824" t="43446" r="13868" b="199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43608" y="4149080"/>
            <a:ext cx="151216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БИБЛИОТЕКА</a:t>
            </a:r>
            <a:endParaRPr lang="ru-RU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" name="Picture 2" descr="http://img-fotki.yandex.ru/get/6505/27302857.581/0_9b492_7ba5e88b_XL"/>
          <p:cNvPicPr>
            <a:picLocks noChangeAspect="1" noChangeArrowheads="1"/>
          </p:cNvPicPr>
          <p:nvPr/>
        </p:nvPicPr>
        <p:blipFill>
          <a:blip r:embed="rId3" cstate="print"/>
          <a:srcRect l="62258" t="54179"/>
          <a:stretch>
            <a:fillRect/>
          </a:stretch>
        </p:blipFill>
        <p:spPr bwMode="auto">
          <a:xfrm rot="1191890" flipH="1">
            <a:off x="2455055" y="4759012"/>
            <a:ext cx="1819004" cy="1844824"/>
          </a:xfrm>
          <a:prstGeom prst="rect">
            <a:avLst/>
          </a:prstGeom>
          <a:noFill/>
          <a:scene3d>
            <a:camera prst="orthographicFront">
              <a:rot lat="600000" lon="20699994" rev="600000"/>
            </a:camera>
            <a:lightRig rig="threePt" dir="t"/>
          </a:scene3d>
          <a:sp3d z="-44450"/>
        </p:spPr>
      </p:pic>
      <p:grpSp>
        <p:nvGrpSpPr>
          <p:cNvPr id="5" name="Группа 4"/>
          <p:cNvGrpSpPr/>
          <p:nvPr/>
        </p:nvGrpSpPr>
        <p:grpSpPr>
          <a:xfrm rot="21030826">
            <a:off x="4150633" y="4081581"/>
            <a:ext cx="2044709" cy="2920768"/>
            <a:chOff x="6588224" y="3447835"/>
            <a:chExt cx="2016224" cy="3149517"/>
          </a:xfrm>
          <a:scene3d>
            <a:camera prst="orthographicFront">
              <a:rot lat="21009199" lon="105223" rev="21290890"/>
            </a:camera>
            <a:lightRig rig="threePt" dir="t"/>
          </a:scene3d>
        </p:grpSpPr>
        <p:pic>
          <p:nvPicPr>
            <p:cNvPr id="6" name="Picture 2" descr="http://img-fotki.yandex.ru/get/6505/27302857.581/0_9b492_7ba5e88b_XL"/>
            <p:cNvPicPr>
              <a:picLocks noChangeAspect="1" noChangeArrowheads="1"/>
            </p:cNvPicPr>
            <p:nvPr/>
          </p:nvPicPr>
          <p:blipFill>
            <a:blip r:embed="rId3" cstate="print"/>
            <a:srcRect l="67817" b="48341"/>
            <a:stretch>
              <a:fillRect/>
            </a:stretch>
          </p:blipFill>
          <p:spPr bwMode="auto">
            <a:xfrm>
              <a:off x="6588224" y="3447835"/>
              <a:ext cx="2016224" cy="3149517"/>
            </a:xfrm>
            <a:prstGeom prst="rect">
              <a:avLst/>
            </a:prstGeom>
            <a:noFill/>
            <a:sp3d z="12700"/>
          </p:spPr>
        </p:pic>
        <p:sp>
          <p:nvSpPr>
            <p:cNvPr id="7" name="TextBox 6"/>
            <p:cNvSpPr txBox="1"/>
            <p:nvPr/>
          </p:nvSpPr>
          <p:spPr>
            <a:xfrm rot="856506">
              <a:off x="6610051" y="4578549"/>
              <a:ext cx="1781364" cy="400110"/>
            </a:xfrm>
            <a:prstGeom prst="rect">
              <a:avLst/>
            </a:prstGeom>
            <a:noFill/>
            <a:sp3d z="12700"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Arial Narrow" pitchFamily="34" charset="0"/>
                </a:rPr>
                <a:t>энциклопедия</a:t>
              </a:r>
              <a:endParaRPr lang="ru-RU" sz="2000" b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</p:grpSp>
      <p:pic>
        <p:nvPicPr>
          <p:cNvPr id="8" name="i-main-pic" descr="Картинка 6 из 141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52915">
            <a:off x="236298" y="4693071"/>
            <a:ext cx="1720800" cy="196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-main-pic" descr="Картинка 6 из 141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61061" flipH="1">
            <a:off x="6558599" y="4579816"/>
            <a:ext cx="1465551" cy="231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Группа 9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11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8460432" y="6021288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cirota.ru/forum/images/112/11247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5184576" cy="6912768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4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8460432" y="6021288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stat11.privet.ru/lr/080dab1226f980becada2ebb664696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5256584" cy="3436998"/>
          </a:xfrm>
          <a:prstGeom prst="rect">
            <a:avLst/>
          </a:prstGeom>
          <a:noFill/>
        </p:spPr>
      </p:pic>
      <p:pic>
        <p:nvPicPr>
          <p:cNvPr id="23556" name="Picture 4" descr="http://img-2006-08.photosight.ru/07/15748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01008"/>
            <a:ext cx="3984958" cy="2996952"/>
          </a:xfrm>
          <a:prstGeom prst="rect">
            <a:avLst/>
          </a:prstGeom>
          <a:noFill/>
        </p:spPr>
      </p:pic>
      <p:pic>
        <p:nvPicPr>
          <p:cNvPr id="23558" name="Picture 6" descr="http://gramoty.ru/gramoty/bbstr10.jpg"/>
          <p:cNvPicPr>
            <a:picLocks noChangeAspect="1" noChangeArrowheads="1"/>
          </p:cNvPicPr>
          <p:nvPr/>
        </p:nvPicPr>
        <p:blipFill>
          <a:blip r:embed="rId4" cstate="print"/>
          <a:srcRect l="2162" t="3654" r="44865" b="25707"/>
          <a:stretch>
            <a:fillRect/>
          </a:stretch>
        </p:blipFill>
        <p:spPr bwMode="auto">
          <a:xfrm>
            <a:off x="0" y="3501008"/>
            <a:ext cx="4716016" cy="3024336"/>
          </a:xfrm>
          <a:prstGeom prst="rect">
            <a:avLst/>
          </a:prstGeom>
          <a:noFill/>
        </p:spPr>
      </p:pic>
      <p:grpSp>
        <p:nvGrpSpPr>
          <p:cNvPr id="5" name="Группа 4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6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8460432" y="6021288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vsebudet.info/images/stories/2012/02/pe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23802"/>
          </a:xfrm>
          <a:prstGeom prst="rect">
            <a:avLst/>
          </a:prstGeom>
          <a:noFill/>
        </p:spPr>
      </p:pic>
      <p:grpSp>
        <p:nvGrpSpPr>
          <p:cNvPr id="3" name="Группа 2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4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8460432" y="6021288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gazeta.a42.ru/images/lenta/5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0"/>
            <a:ext cx="5436096" cy="3830749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430588"/>
            <a:ext cx="6780212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ttp://books.ladanspb.ru/published/publicdata/WWWLADANSPBRUBOOKS/attachments/SC/products_pictures/0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71800" cy="3431752"/>
          </a:xfrm>
          <a:prstGeom prst="rect">
            <a:avLst/>
          </a:prstGeom>
          <a:noFill/>
        </p:spPr>
      </p:pic>
      <p:grpSp>
        <p:nvGrpSpPr>
          <p:cNvPr id="5" name="Группа 4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6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8460432" y="6021288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skra-kungur.ru/uploads/posts/1346471027_s_polockij_bukvar_1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193" y="404664"/>
            <a:ext cx="8906807" cy="6453336"/>
          </a:xfrm>
          <a:prstGeom prst="rect">
            <a:avLst/>
          </a:prstGeom>
          <a:noFill/>
        </p:spPr>
      </p:pic>
      <p:pic>
        <p:nvPicPr>
          <p:cNvPr id="4" name="Picture 2" descr="http://euler.nmt.edu/~olegm/ucheb/pics/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701" y="97869"/>
            <a:ext cx="7920880" cy="6586711"/>
          </a:xfrm>
          <a:prstGeom prst="rect">
            <a:avLst/>
          </a:prstGeom>
          <a:noFill/>
        </p:spPr>
      </p:pic>
      <p:grpSp>
        <p:nvGrpSpPr>
          <p:cNvPr id="5" name="Группа 4"/>
          <p:cNvGrpSpPr/>
          <p:nvPr/>
        </p:nvGrpSpPr>
        <p:grpSpPr>
          <a:xfrm>
            <a:off x="8178800" y="5905500"/>
            <a:ext cx="965200" cy="952500"/>
            <a:chOff x="8178800" y="5905500"/>
            <a:chExt cx="965200" cy="952500"/>
          </a:xfrm>
        </p:grpSpPr>
        <p:pic>
          <p:nvPicPr>
            <p:cNvPr id="6" name="Picture 7" descr="C:\Documents and Settings\-\Мои документы\Downloads\040ee7be2b08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78800" y="5905500"/>
              <a:ext cx="965200" cy="95250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8316416" y="6021288"/>
              <a:ext cx="6523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endPara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AWJJH2MPE6E2-933729307-73</_dlc_DocId>
    <_dlc_DocIdUrl xmlns="4a252ca3-5a62-4c1c-90a6-29f4710e47f8">
      <Url>http://edu-sps.koiro.local/Kostroma_EDU/Kos-Sch-24/bibl/_layouts/15/DocIdRedir.aspx?ID=AWJJH2MPE6E2-933729307-73</Url>
      <Description>AWJJH2MPE6E2-933729307-73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7E9B30079AA3E4BB9CBB43082CEDE89" ma:contentTypeVersion="49" ma:contentTypeDescription="Создание документа." ma:contentTypeScope="" ma:versionID="698f9efabcc473775f210a4010df804e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f5713a6f217ca5ac6cf9b084a0aa521f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A3670E1-4E59-428D-9C8A-3D238FD5FA59}"/>
</file>

<file path=customXml/itemProps2.xml><?xml version="1.0" encoding="utf-8"?>
<ds:datastoreItem xmlns:ds="http://schemas.openxmlformats.org/officeDocument/2006/customXml" ds:itemID="{A72303A8-C175-4A0C-8AA5-D1CC8CB1572A}"/>
</file>

<file path=customXml/itemProps3.xml><?xml version="1.0" encoding="utf-8"?>
<ds:datastoreItem xmlns:ds="http://schemas.openxmlformats.org/officeDocument/2006/customXml" ds:itemID="{BE227E92-1AE0-48AC-A8CA-0BB92F63BB2A}"/>
</file>

<file path=customXml/itemProps4.xml><?xml version="1.0" encoding="utf-8"?>
<ds:datastoreItem xmlns:ds="http://schemas.openxmlformats.org/officeDocument/2006/customXml" ds:itemID="{D579C88A-43F6-443F-BE6E-8B4BA753BC23}"/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340</TotalTime>
  <Words>43</Words>
  <Application>Microsoft Office PowerPoint</Application>
  <PresentationFormat>Экран (4:3)</PresentationFormat>
  <Paragraphs>24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Б И Б Л И О Т Е К 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моусош24</cp:lastModifiedBy>
  <cp:revision>42</cp:revision>
  <dcterms:modified xsi:type="dcterms:W3CDTF">2016-10-12T11:12:54Z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0x01010087E9B30079AA3E4BB9CBB43082CEDE89</vt:lpwstr>
  </property>
  <property fmtid="{D5CDD505-2E9C-101B-9397-08002B2CF9AE}" pid="3" name="_dlc_DocIdItemGuid">
    <vt:lpwstr>1fb03e8f-778f-41c7-8e69-a6af9d740573</vt:lpwstr>
  </property>
</Properties>
</file>