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56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55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54.xml" ContentType="application/vnd.openxmlformats-officedocument.presentationml.slide+xml"/>
  <Override PartName="/ppt/slides/slide29.xml" ContentType="application/vnd.openxmlformats-officedocument.presentationml.slide+xml"/>
  <Override PartName="/ppt/slides/slide57.xml" ContentType="application/vnd.openxmlformats-officedocument.presentationml.slide+xml"/>
  <Override PartName="/ppt/slides/slide28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47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9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8.xml" ContentType="application/vnd.openxmlformats-officedocument.presentationml.slide+xml"/>
  <Override PartName="/ppt/slides/slide46.xml" ContentType="application/vnd.openxmlformats-officedocument.presentationml.slide+xml"/>
  <Override PartName="/ppt/slides/slide50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52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51.xml" ContentType="application/vnd.openxmlformats-officedocument.presentationml.slide+xml"/>
  <Override PartName="/ppt/slides/slide21.xml" ContentType="application/vnd.openxmlformats-officedocument.presentationml.slide+xml"/>
  <Override PartName="/ppt/slides/slide24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9.xml" ContentType="application/vnd.openxmlformats-officedocument.presentationml.slide+xml"/>
  <Override PartName="/ppt/slides/slide7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1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Slides/notesSlide41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5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43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3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7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33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334" r:id="rId17"/>
    <p:sldId id="271" r:id="rId18"/>
    <p:sldId id="335" r:id="rId19"/>
    <p:sldId id="272" r:id="rId20"/>
    <p:sldId id="273" r:id="rId21"/>
    <p:sldId id="274" r:id="rId22"/>
    <p:sldId id="275" r:id="rId23"/>
    <p:sldId id="320" r:id="rId24"/>
    <p:sldId id="319" r:id="rId25"/>
    <p:sldId id="316" r:id="rId26"/>
    <p:sldId id="322" r:id="rId27"/>
    <p:sldId id="323" r:id="rId28"/>
    <p:sldId id="325" r:id="rId29"/>
    <p:sldId id="324" r:id="rId30"/>
    <p:sldId id="303" r:id="rId31"/>
    <p:sldId id="327" r:id="rId32"/>
    <p:sldId id="326" r:id="rId33"/>
    <p:sldId id="328" r:id="rId34"/>
    <p:sldId id="329" r:id="rId35"/>
    <p:sldId id="304" r:id="rId36"/>
    <p:sldId id="331" r:id="rId37"/>
    <p:sldId id="330" r:id="rId38"/>
    <p:sldId id="333" r:id="rId39"/>
    <p:sldId id="332" r:id="rId40"/>
    <p:sldId id="285" r:id="rId41"/>
    <p:sldId id="286" r:id="rId42"/>
    <p:sldId id="289" r:id="rId43"/>
    <p:sldId id="290" r:id="rId44"/>
    <p:sldId id="293" r:id="rId45"/>
    <p:sldId id="321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6" r:id="rId55"/>
    <p:sldId id="307" r:id="rId56"/>
    <p:sldId id="308" r:id="rId57"/>
    <p:sldId id="309" r:id="rId58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43" autoAdjust="0"/>
    <p:restoredTop sz="94713" autoAdjust="0"/>
  </p:normalViewPr>
  <p:slideViewPr>
    <p:cSldViewPr>
      <p:cViewPr>
        <p:scale>
          <a:sx n="100" d="100"/>
          <a:sy n="100" d="100"/>
        </p:scale>
        <p:origin x="-1932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customXml" Target="../customXml/item3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ustomXml" Target="../customXml/item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67" Type="http://schemas.openxmlformats.org/officeDocument/2006/relationships/customXml" Target="../customXml/item4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65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7FF8F-C785-49CF-A96A-CDE08BE3F829}" type="datetimeFigureOut">
              <a:rPr lang="ru-RU" smtClean="0"/>
              <a:pPr/>
              <a:t>13.02.2017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AE53B-20D6-4267-9711-FBB9354E82F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Чем интересна Костромская область?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AE53B-20D6-4267-9711-FBB9354E82F2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AE53B-20D6-4267-9711-FBB9354E82F2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AE53B-20D6-4267-9711-FBB9354E82F2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Самое крупное животное в</a:t>
            </a:r>
            <a:r>
              <a:rPr lang="ru-RU" baseline="0" dirty="0" smtClean="0"/>
              <a:t> Костромской области – лось. Его вес достигает 570 килограммов, высота - 2,3 метра, а длина – трёх метров. В день взрослый лось съедает 20 – 25 килограммов коры деревьев.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AE53B-20D6-4267-9711-FBB9354E82F2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Самый маленький зверь из всех, водящихся в Костромской области, - крошечная </a:t>
            </a:r>
            <a:r>
              <a:rPr lang="ru-RU" dirty="0" err="1" smtClean="0"/>
              <a:t>бурузубка</a:t>
            </a:r>
            <a:r>
              <a:rPr lang="ru-RU" dirty="0" smtClean="0"/>
              <a:t>. Вес около 2 граммов, длина тела –</a:t>
            </a:r>
            <a:r>
              <a:rPr lang="ru-RU" baseline="0" dirty="0" smtClean="0"/>
              <a:t> меньше 5 сантиметров. Внешне </a:t>
            </a:r>
            <a:r>
              <a:rPr lang="ru-RU" baseline="0" dirty="0" err="1" smtClean="0"/>
              <a:t>бурузубка</a:t>
            </a:r>
            <a:r>
              <a:rPr lang="ru-RU" baseline="0" dirty="0" smtClean="0"/>
              <a:t> очень похожа на мышь. Животное питается муравьями, за сутки масса корма превышает  собственную массу зверька в 4 раза.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AE53B-20D6-4267-9711-FBB9354E82F2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Самое редкое животное, встречающиеся в Костромской области – выхухоль русская. Длина тела 18 -22 сантиметров, хвоста</a:t>
            </a:r>
            <a:r>
              <a:rPr lang="ru-RU" baseline="0" dirty="0" smtClean="0"/>
              <a:t> – до 20 сантиметров, масса – до 520 граммов. Русская выхухоль внесена в Красную книгу Международного союза охраны природы и природных ресурсов.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AE53B-20D6-4267-9711-FBB9354E82F2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AE53B-20D6-4267-9711-FBB9354E82F2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Всего</a:t>
            </a:r>
            <a:r>
              <a:rPr lang="ru-RU" baseline="0" dirty="0" smtClean="0"/>
              <a:t> 5 граммов весит самая мелкая птица, встречающаяся в Костромской области. Желтоголового королька отличает активность и подвижность. Птица постоянно лазает по веткам деревьев, подвешиваясь на их кронах. Питается королёк мелкими насекомыми и их личинками.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AE53B-20D6-4267-9711-FBB9354E82F2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Единственная ядовитая змея на территории Костромской области – гадюка обыкновенная. Длина гадюки достигает 70 сантиметров. Она имеет чёрную окраску, поэтому зигзагообразной полоски вдоль хребта практически не видно. Орудие нападения гадюки – ядовитые зубы. В дополнение к основным зубам у гадюки есть несколько зубов – заменителей.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AE53B-20D6-4267-9711-FBB9354E82F2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AE53B-20D6-4267-9711-FBB9354E82F2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Самая старая улица Костромы – </a:t>
            </a:r>
            <a:r>
              <a:rPr lang="ru-RU" dirty="0" err="1" smtClean="0"/>
              <a:t>Мшанская</a:t>
            </a:r>
            <a:r>
              <a:rPr lang="ru-RU" dirty="0" smtClean="0"/>
              <a:t> (ныне – Островского). Она же – первая улица в городе, вымощенная булыжником.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AE53B-20D6-4267-9711-FBB9354E82F2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Кострома основана в 1152 году. В 1778 году было образовано Костромское наместничество, в 1797 – Костромская губерния. 13 августа 1944 года была образована Костромская область.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AE53B-20D6-4267-9711-FBB9354E82F2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Единственная улица в Костроме, никогда не менявшая своего названия – Сенная.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AE53B-20D6-4267-9711-FBB9354E82F2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Алексей Ласков из села </a:t>
            </a:r>
            <a:r>
              <a:rPr lang="ru-RU" dirty="0" err="1" smtClean="0"/>
              <a:t>Шалабино</a:t>
            </a:r>
            <a:r>
              <a:rPr lang="ru-RU" dirty="0" smtClean="0"/>
              <a:t> Галичского района сделал самую большую ложку длиной 5 метров и весом 150 килограммов. Чтобы перенести ложку с одного места на другое, требуется задействовать не менее четырёх</a:t>
            </a:r>
            <a:r>
              <a:rPr lang="ru-RU" baseline="0" dirty="0" smtClean="0"/>
              <a:t> взрослых мужчин.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AE53B-20D6-4267-9711-FBB9354E82F2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Самую большую коллекцию кукол в Костромской области собрала Ия Васильевна Зубарева. В её коллекции – 1500 экспонатов.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AE53B-20D6-4267-9711-FBB9354E82F2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Лариса </a:t>
            </a:r>
            <a:r>
              <a:rPr lang="ru-RU" dirty="0" err="1" smtClean="0"/>
              <a:t>Стретович</a:t>
            </a:r>
            <a:r>
              <a:rPr lang="ru-RU" dirty="0" smtClean="0"/>
              <a:t> – обладательница самой большой в костромской области коллекции карандашей. За 25 лет она собрала 3621 карандаш. Коллекция постоянно обновляется.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AE53B-20D6-4267-9711-FBB9354E82F2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Самое первое</a:t>
            </a:r>
            <a:r>
              <a:rPr lang="ru-RU" baseline="0" dirty="0" smtClean="0"/>
              <a:t> каменное здание Костромы – Богоявленский </a:t>
            </a:r>
            <a:r>
              <a:rPr lang="ru-RU" baseline="0" dirty="0" err="1" smtClean="0"/>
              <a:t>собор.Его</a:t>
            </a:r>
            <a:r>
              <a:rPr lang="ru-RU" baseline="0" dirty="0" smtClean="0"/>
              <a:t> строительство началось в 1559 году и закончилось в 1565-м.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AE53B-20D6-4267-9711-FBB9354E82F2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/>
            <a:r>
              <a:rPr lang="ru-RU" dirty="0" smtClean="0"/>
              <a:t>Первый салют в Костроме был произведён 14 мая 1767 года в честь приезда в город императрицы Екатерины </a:t>
            </a:r>
            <a:r>
              <a:rPr lang="en-US" dirty="0" smtClean="0"/>
              <a:t>II</a:t>
            </a:r>
            <a:r>
              <a:rPr lang="ru-RU" dirty="0" smtClean="0"/>
              <a:t>. 31 залп был сделан с городского вала, 37 – из </a:t>
            </a:r>
            <a:r>
              <a:rPr lang="ru-RU" dirty="0" err="1" smtClean="0"/>
              <a:t>Ипатьевского</a:t>
            </a:r>
            <a:r>
              <a:rPr lang="ru-RU" dirty="0" smtClean="0"/>
              <a:t> монастыря.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AE53B-20D6-4267-9711-FBB9354E82F2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Самые волосатые люди планеты </a:t>
            </a:r>
            <a:r>
              <a:rPr lang="en-US" dirty="0" smtClean="0"/>
              <a:t>XIX</a:t>
            </a:r>
            <a:r>
              <a:rPr lang="ru-RU" dirty="0" smtClean="0"/>
              <a:t> века  - костромские крестьяне </a:t>
            </a:r>
            <a:r>
              <a:rPr lang="ru-RU" dirty="0" err="1" smtClean="0"/>
              <a:t>Адриан</a:t>
            </a:r>
            <a:r>
              <a:rPr lang="ru-RU" dirty="0" smtClean="0"/>
              <a:t> Евтихеев и Фёдор Петров. Их тела и лица полностью были покрыты густыми волосами.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AE53B-20D6-4267-9711-FBB9354E82F2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Первый обелиск, посвящённый основанию Костромы, появился в 1977 году на пересечении улиц Пятницкой и Островского. Он был установлен в честь 825-летия города.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AE53B-20D6-4267-9711-FBB9354E82F2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</a:t>
            </a:r>
            <a:r>
              <a:rPr lang="ru-RU" baseline="0" dirty="0" smtClean="0"/>
              <a:t> 1804 году в Костроме открылась первая мужская гимназия. Её основали преподаватели Герасим Иорданский и Василий Чижов.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AE53B-20D6-4267-9711-FBB9354E82F2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AE53B-20D6-4267-9711-FBB9354E82F2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Кострома – обладательница первого в истории жалованного герба!</a:t>
            </a:r>
            <a:r>
              <a:rPr lang="ru-RU" baseline="0" dirty="0" smtClean="0"/>
              <a:t> В мае 1767 года Екатерина </a:t>
            </a:r>
            <a:r>
              <a:rPr lang="en-US" baseline="0" dirty="0" smtClean="0"/>
              <a:t>II</a:t>
            </a:r>
            <a:r>
              <a:rPr lang="ru-RU" baseline="0" dirty="0" smtClean="0"/>
              <a:t> посетила наш город и дала задание генеральному прокурору Вяземскому разработать для Костромы герб. 24 октября 1767 года </a:t>
            </a:r>
            <a:r>
              <a:rPr lang="ru-RU" baseline="0" dirty="0" err="1" smtClean="0"/>
              <a:t>екатерина</a:t>
            </a:r>
            <a:r>
              <a:rPr lang="ru-RU" baseline="0" dirty="0" smtClean="0"/>
              <a:t> утвердила официальный герб города. С тех пор он не менялся.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AE53B-20D6-4267-9711-FBB9354E82F2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18 февраля 1951 года костромичи впервые приблизились к звёздам. В областном центре открылся планетарий.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AE53B-20D6-4267-9711-FBB9354E82F2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Уроженец </a:t>
            </a:r>
            <a:r>
              <a:rPr lang="ru-RU" dirty="0" err="1" smtClean="0"/>
              <a:t>Кологривского</a:t>
            </a:r>
            <a:r>
              <a:rPr lang="ru-RU" dirty="0" smtClean="0"/>
              <a:t> района Борис Соколов был капитаном первого в мире атомного ледокола «Ленин».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AE53B-20D6-4267-9711-FBB9354E82F2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Рекордный прыжок с высоты без кислородного прибора совершила Надежда Васильевна Бабушкина. В честь отважной парашютистки, прыгнувшей с высоты 7035 метров, в Костроме названа улица.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AE53B-20D6-4267-9711-FBB9354E82F2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Первая</a:t>
            </a:r>
            <a:r>
              <a:rPr lang="ru-RU" baseline="0" dirty="0" smtClean="0"/>
              <a:t> женщина-врач в России Евгения Львовна Пушкина родилась в 1851 году в Костроме.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AE53B-20D6-4267-9711-FBB9354E82F2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Костромичка</a:t>
            </a:r>
            <a:r>
              <a:rPr lang="ru-RU" dirty="0" smtClean="0"/>
              <a:t>  Мария Попова в годы Великой Отечественной войны организовала первый в стране женский экипаж судна. Пароход «Краснознамёнец» под её руководством доставлял боеприпасы и технику в Сталинград.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AE53B-20D6-4267-9711-FBB9354E82F2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Первая скорая медицинская помощь появилась в Костроме в 1918 году.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AE53B-20D6-4267-9711-FBB9354E82F2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Первая в России почта была организована на территории Костромской губернии в Ветлужском</a:t>
            </a:r>
            <a:r>
              <a:rPr lang="ru-RU" baseline="0" dirty="0" smtClean="0"/>
              <a:t> уезде 26 марта 1856 года.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AE53B-20D6-4267-9711-FBB9354E82F2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260 тысяч жителей Костромской области (каждый четвёртый) были призваны на фронт во время Великой Отечественной войны. 115 с половиной тысяч человек погибли.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AE53B-20D6-4267-9711-FBB9354E82F2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 1973 году на улицах Костромы появился первый троллейбус.</a:t>
            </a:r>
            <a:r>
              <a:rPr lang="ru-RU" baseline="0" dirty="0" smtClean="0"/>
              <a:t> В других городах области троллейбусов нет до сих пор.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AE53B-20D6-4267-9711-FBB9354E82F2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Самые длинные фамилии, состоящие из</a:t>
            </a:r>
            <a:r>
              <a:rPr lang="ru-RU" baseline="0" dirty="0" smtClean="0"/>
              <a:t> 16 букв, встречающиеся в Костроме: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AE53B-20D6-4267-9711-FBB9354E82F2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Первый царь династии Романовых – Михаил был избран на царствование в Костроме в 1613 году. До воцарения он вместе со своей матерью жил в костромской</a:t>
            </a:r>
            <a:r>
              <a:rPr lang="ru-RU" baseline="0" dirty="0" smtClean="0"/>
              <a:t> вотчине Романовых – селе </a:t>
            </a:r>
            <a:r>
              <a:rPr lang="ru-RU" baseline="0" dirty="0" err="1" smtClean="0"/>
              <a:t>Домнино</a:t>
            </a:r>
            <a:r>
              <a:rPr lang="ru-RU" baseline="0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AE53B-20D6-4267-9711-FBB9354E82F2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Наиболее часто встречающиеся имена: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AE53B-20D6-4267-9711-FBB9354E82F2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Первый завод по производству сыров открылся на территории Костромской области в 1878 году</a:t>
            </a:r>
            <a:r>
              <a:rPr lang="ru-RU" baseline="0" dirty="0" smtClean="0"/>
              <a:t> в селе Андреевское.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AE53B-20D6-4267-9711-FBB9354E82F2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Первая газета области – «Костромские губернские ведомости». Она начала выходить в 1838 году.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AE53B-20D6-4267-9711-FBB9354E82F2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Железнодорожный мост стал первым мостом через Волгу в Костроме. Он был построен</a:t>
            </a:r>
            <a:r>
              <a:rPr lang="ru-RU" baseline="0" dirty="0" smtClean="0"/>
              <a:t> в 1932 году.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AE53B-20D6-4267-9711-FBB9354E82F2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Первый паровоз прошёл по железнодорожному</a:t>
            </a:r>
            <a:r>
              <a:rPr lang="ru-RU" baseline="0" dirty="0" smtClean="0"/>
              <a:t> мосту 1 апреля 1932 года.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AE53B-20D6-4267-9711-FBB9354E82F2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Самый большой мост в Костромской области</a:t>
            </a:r>
            <a:r>
              <a:rPr lang="ru-RU" baseline="0" dirty="0" smtClean="0"/>
              <a:t> </a:t>
            </a:r>
            <a:r>
              <a:rPr lang="ru-RU" dirty="0" smtClean="0"/>
              <a:t> – </a:t>
            </a:r>
            <a:r>
              <a:rPr lang="ru-RU" dirty="0" err="1" smtClean="0"/>
              <a:t>автопешеходный</a:t>
            </a:r>
            <a:r>
              <a:rPr lang="ru-RU" dirty="0" smtClean="0"/>
              <a:t> в Костроме. Он был </a:t>
            </a:r>
            <a:r>
              <a:rPr lang="ru-RU" baseline="0" dirty="0" smtClean="0"/>
              <a:t> построен в 1970 году. </a:t>
            </a:r>
            <a:r>
              <a:rPr lang="ru-RU" dirty="0" smtClean="0"/>
              <a:t>  Протяжённость моста - 1200 метров. Ширина – 17 метров, самая большая высота – 22 метра.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AE53B-20D6-4267-9711-FBB9354E82F2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Самой первой высоткой в Костроме стало 5-этажное общежитие, построенное владельцами Большой льняной мануфактуры в 1895 году. Т-образное здание из красного кирпича стоит у моста через реку Кострому до сих пор.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AE53B-20D6-4267-9711-FBB9354E82F2}" type="slidenum">
              <a:rPr lang="ru-RU" smtClean="0"/>
              <a:pPr/>
              <a:t>47</a:t>
            </a:fld>
            <a:endParaRPr lang="ru-R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Первое дорожно-транспортное происшествие произошло в Костроме в 1911 году. Две легковые машины «Форд»врезались друг в друга на улице Русина и вдребезги разбились.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AE53B-20D6-4267-9711-FBB9354E82F2}" type="slidenum">
              <a:rPr lang="ru-RU" smtClean="0"/>
              <a:pPr/>
              <a:t>48</a:t>
            </a:fld>
            <a:endParaRPr lang="ru-RU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17 апреля 1913 года в Костроме появилось первое такси.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AE53B-20D6-4267-9711-FBB9354E82F2}" type="slidenum">
              <a:rPr lang="ru-RU" smtClean="0"/>
              <a:pPr/>
              <a:t>49</a:t>
            </a:fld>
            <a:endParaRPr lang="ru-RU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Первый компьютер в Костромской области появился в 1969 году. Его смонтировали в Костромском Государственном педагогическом институте. Назывался он электронно-вычислительной машиной  «Урал  - 2».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AE53B-20D6-4267-9711-FBB9354E82F2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Самый старый населённый пункт Костромской области: деревня </a:t>
            </a:r>
            <a:r>
              <a:rPr lang="ru-RU" dirty="0" err="1" smtClean="0"/>
              <a:t>Гомониха</a:t>
            </a:r>
            <a:r>
              <a:rPr lang="ru-RU" dirty="0" smtClean="0"/>
              <a:t> в Костромском районе. Первые поселения появились</a:t>
            </a:r>
            <a:r>
              <a:rPr lang="ru-RU" baseline="0" dirty="0" smtClean="0"/>
              <a:t> здесь в Х- </a:t>
            </a:r>
            <a:r>
              <a:rPr lang="en-US" baseline="0" dirty="0" smtClean="0"/>
              <a:t>VI</a:t>
            </a:r>
            <a:r>
              <a:rPr lang="ru-RU" baseline="0" dirty="0" smtClean="0"/>
              <a:t> веках до нашей эры.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AE53B-20D6-4267-9711-FBB9354E82F2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mtClean="0"/>
              <a:t>Первый в Костромской области Интернет-сайт</a:t>
            </a:r>
            <a:r>
              <a:rPr lang="ru-RU" baseline="0" smtClean="0"/>
              <a:t> появился в 1996 году.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AE53B-20D6-4267-9711-FBB9354E82F2}" type="slidenum">
              <a:rPr lang="ru-RU" smtClean="0"/>
              <a:pPr/>
              <a:t>51</a:t>
            </a:fld>
            <a:endParaRPr lang="ru-RU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AE53B-20D6-4267-9711-FBB9354E82F2}" type="slidenum">
              <a:rPr lang="ru-RU" smtClean="0"/>
              <a:pPr/>
              <a:t>52</a:t>
            </a:fld>
            <a:endParaRPr lang="ru-RU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AE53B-20D6-4267-9711-FBB9354E82F2}" type="slidenum">
              <a:rPr lang="ru-RU" smtClean="0"/>
              <a:pPr/>
              <a:t>53</a:t>
            </a:fld>
            <a:endParaRPr lang="ru-RU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AE53B-20D6-4267-9711-FBB9354E82F2}" type="slidenum">
              <a:rPr lang="ru-RU" smtClean="0"/>
              <a:pPr/>
              <a:t>54</a:t>
            </a:fld>
            <a:endParaRPr lang="ru-RU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AE53B-20D6-4267-9711-FBB9354E82F2}" type="slidenum">
              <a:rPr lang="ru-RU" smtClean="0"/>
              <a:pPr/>
              <a:t>56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Самый большой ураган разразился на костромской земле 9 июня 1984 года над </a:t>
            </a:r>
            <a:r>
              <a:rPr lang="ru-RU" dirty="0" err="1" smtClean="0"/>
              <a:t>Лунёвом</a:t>
            </a:r>
            <a:r>
              <a:rPr lang="ru-RU" dirty="0" smtClean="0"/>
              <a:t>.</a:t>
            </a:r>
            <a:r>
              <a:rPr lang="ru-RU" baseline="0" dirty="0" smtClean="0"/>
              <a:t> Сила смерча была такова, что он откинул на 400 метров 40-тонную цистерну, наполненную водой. Ураган прошёл по 10 районам области, разрушил 121 дом и повредил 453 здания.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AE53B-20D6-4267-9711-FBB9354E82F2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 мае каждого года в Кологриве отмечается День гусей. Это единственное место в России,</a:t>
            </a:r>
            <a:r>
              <a:rPr lang="ru-RU" baseline="0" dirty="0" smtClean="0"/>
              <a:t> где отмечается данный праздник. В эти дни в город прилетают голландские гуси, чтобы отдохнуть предстоящим перелётом на север.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AE53B-20D6-4267-9711-FBB9354E82F2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Самой большой рекой, протекающей по Костромской области, является Унжа. Её протяжённость </a:t>
            </a:r>
            <a:r>
              <a:rPr lang="ru-RU" dirty="0" err="1" smtClean="0"/>
              <a:t>сосавляет</a:t>
            </a:r>
            <a:r>
              <a:rPr lang="ru-RU" dirty="0" smtClean="0"/>
              <a:t> 350 километров. Самая же большая река в России – Волга, на территории нашей области занимает всего</a:t>
            </a:r>
            <a:r>
              <a:rPr lang="ru-RU" baseline="0" dirty="0" smtClean="0"/>
              <a:t> 120 километров.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AE53B-20D6-4267-9711-FBB9354E82F2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AE53B-20D6-4267-9711-FBB9354E82F2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dissolve/>
    <p:sndAc>
      <p:stSnd>
        <p:snd r:embed="rId13" name="chimes.wav"/>
      </p:stSnd>
    </p:sndAc>
  </p:transition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audio" Target="../media/audio1.wav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1.wav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1.gif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1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audio1.wav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audio" Target="../media/audio1.wav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1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1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1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1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1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audio" Target="../media/audio1.wav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1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1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1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gif"/><Relationship Id="rId4" Type="http://schemas.openxmlformats.org/officeDocument/2006/relationships/image" Target="../media/image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1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audio" Target="../media/audio1.wav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1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1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1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1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1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1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1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1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7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1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1.gi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gif"/><Relationship Id="rId3" Type="http://schemas.openxmlformats.org/officeDocument/2006/relationships/audio" Target="../media/audio1.wav"/><Relationship Id="rId7" Type="http://schemas.openxmlformats.org/officeDocument/2006/relationships/image" Target="../media/image81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gif"/><Relationship Id="rId5" Type="http://schemas.openxmlformats.org/officeDocument/2006/relationships/image" Target="../media/image79.gif"/><Relationship Id="rId4" Type="http://schemas.openxmlformats.org/officeDocument/2006/relationships/image" Target="../media/image1.gif"/><Relationship Id="rId9" Type="http://schemas.openxmlformats.org/officeDocument/2006/relationships/image" Target="../media/image83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6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gif"/><Relationship Id="rId5" Type="http://schemas.openxmlformats.org/officeDocument/2006/relationships/image" Target="../media/image84.gif"/><Relationship Id="rId4" Type="http://schemas.openxmlformats.org/officeDocument/2006/relationships/image" Target="../media/image1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1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1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1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1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1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1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4" Type="http://schemas.openxmlformats.org/officeDocument/2006/relationships/image" Target="../media/image1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eg"/><Relationship Id="rId4" Type="http://schemas.openxmlformats.org/officeDocument/2006/relationships/image" Target="../media/image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1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1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eg"/><Relationship Id="rId4" Type="http://schemas.openxmlformats.org/officeDocument/2006/relationships/image" Target="../media/image1.gi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audio" Target="../media/audio1.wav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eg"/><Relationship Id="rId4" Type="http://schemas.openxmlformats.org/officeDocument/2006/relationships/image" Target="../media/image1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audio1.wav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1.wav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1.liveinternet.ru/images/attach/c/5/123/961/123961307_large_fon_dv_13zvkrestbordo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https://www.weblancer.net/download/25185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178" y="533400"/>
            <a:ext cx="8383022" cy="5867400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ransition spd="slow"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img1.liveinternet.ru/images/attach/c/5/123/961/123961307_large_fon_dv_13zvkrestbord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81000" y="5181600"/>
            <a:ext cx="8534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Галичское озеро – самое большое в области. Его протяжённость 17 километров, средняя длина 4,5 километра, наибольшая глубина – 5 метров, площадь зеркальной поверхности – 72 квадратных километра.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266" name="Picture 2" descr="http://temples.ru/private/f000247/247_0020300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152400"/>
            <a:ext cx="3759200" cy="22860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268" name="Picture 4" descr="http://www.galich44.ru/fotki/main.php?g2_view=core.DownloadItem&amp;g2_itemId=1399&amp;g2_serialNumber=2"/>
          <p:cNvPicPr>
            <a:picLocks noChangeAspect="1" noChangeArrowheads="1"/>
          </p:cNvPicPr>
          <p:nvPr/>
        </p:nvPicPr>
        <p:blipFill>
          <a:blip r:embed="rId6" cstate="print"/>
          <a:srcRect t="18750" b="6250"/>
          <a:stretch>
            <a:fillRect/>
          </a:stretch>
        </p:blipFill>
        <p:spPr bwMode="auto">
          <a:xfrm>
            <a:off x="4724400" y="228600"/>
            <a:ext cx="3657599" cy="22098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270" name="Picture 6" descr="http://galich.com/images/maps/kosmosnimok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2514600"/>
            <a:ext cx="4191000" cy="263521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905000" y="4572000"/>
            <a:ext cx="2523896" cy="40011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Снимок из космоса.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272" name="Picture 8" descr="http://www.galich44.ru/fotki/main.php?g2_view=core.DownloadItem&amp;g2_itemId=2344&amp;g2_serialNumber=2"/>
          <p:cNvPicPr>
            <a:picLocks noChangeAspect="1" noChangeArrowheads="1"/>
          </p:cNvPicPr>
          <p:nvPr/>
        </p:nvPicPr>
        <p:blipFill>
          <a:blip r:embed="rId8" cstate="print"/>
          <a:srcRect l="5446" r="8777" b="37255"/>
          <a:stretch>
            <a:fillRect/>
          </a:stretch>
        </p:blipFill>
        <p:spPr bwMode="auto">
          <a:xfrm>
            <a:off x="4648200" y="2590800"/>
            <a:ext cx="3750469" cy="25908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img1.liveinternet.ru/images/attach/c/5/123/961/123961307_large_fon_dv_13zvkrestbord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" y="5486400"/>
            <a:ext cx="8763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Рекордсменом по занимаемой площади в области является лес. Среди лесных пород на 1 месте берёза (40%), на 2 – ель (23,9%), на 3 – сосна (23,7%). Лес занимает 60% всей территории региона.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6498" name="Picture 2" descr="http://photosflowery.ru/photo/45/454a85be5aa1611f6cacec51066f16b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2133600"/>
            <a:ext cx="2799540" cy="35052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6504" name="Picture 8" descr="http://www.landchaftprofit.ru/files/images/catalog/gallery_0eec32184b5e60742673dce0655ada55.jpg"/>
          <p:cNvPicPr>
            <a:picLocks noChangeAspect="1" noChangeArrowheads="1"/>
          </p:cNvPicPr>
          <p:nvPr/>
        </p:nvPicPr>
        <p:blipFill>
          <a:blip r:embed="rId6" cstate="print"/>
          <a:srcRect l="22917"/>
          <a:stretch>
            <a:fillRect/>
          </a:stretch>
        </p:blipFill>
        <p:spPr bwMode="auto">
          <a:xfrm>
            <a:off x="6096000" y="2209800"/>
            <a:ext cx="2819401" cy="3283139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6506" name="Picture 10" descr="http://dachnaya-zhizn.ru/images/dacha/1.15.jpg"/>
          <p:cNvPicPr>
            <a:picLocks noChangeAspect="1" noChangeArrowheads="1"/>
          </p:cNvPicPr>
          <p:nvPr/>
        </p:nvPicPr>
        <p:blipFill>
          <a:blip r:embed="rId7" cstate="print"/>
          <a:srcRect t="6667" r="21000"/>
          <a:stretch>
            <a:fillRect/>
          </a:stretch>
        </p:blipFill>
        <p:spPr bwMode="auto">
          <a:xfrm>
            <a:off x="3200400" y="1981200"/>
            <a:ext cx="3048000" cy="36576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6508" name="Picture 12" descr="http://www.faunarusi.ru/uploads/posts/2014-11/shishki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05600" y="533400"/>
            <a:ext cx="1972365" cy="15240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6510" name="Picture 14" descr="http://www.botansad.com.ua/images/phocagallery/chvoyny/picea%20excelsa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10000" y="457200"/>
            <a:ext cx="2128906" cy="16002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6512" name="Picture 16" descr="http://photosflowery.ru/photo/df/df92712cf5a101f665bc40471431ef4b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38200" y="457200"/>
            <a:ext cx="1981200" cy="16002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06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106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106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 decel="100000"/>
                                        <p:tgtEl>
                                          <p:spTgt spid="106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600" decel="100000" fill="hold"/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00" decel="100000" fill="hold"/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600" decel="100000"/>
                                        <p:tgtEl>
                                          <p:spTgt spid="1065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img1.liveinternet.ru/images/attach/c/5/123/961/123961307_large_fon_dv_13zvkrestbord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" y="5257800"/>
            <a:ext cx="8610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Единственная в России лосеферма основана в 1963 году в Костромской области. На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Сумароковской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ферме ежегодно выращивают 10-15 животных, способных к самостоятельной жизни в дикой природе.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220" name="Picture 4" descr="http://photo.qip.ru/photo/naysta/89721/xlarge/1043923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152400"/>
            <a:ext cx="7477125" cy="4838701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img1.liveinternet.ru/images/attach/c/5/123/961/123961307_large_fon_dv_13zvkrestbord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" y="5181600"/>
            <a:ext cx="8610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Самое крупное животное в Костромской области – лось. Его вес достигает 570 килограммов, высота - 2,3 метра, а длина – трёх метров. В день взрослый лось съедает 20 – 25 килограммов коры деревьев.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194" name="Picture 2" descr="https://3.404content.com/resize/730x-/1/C9/B3/985384026040435845/fullsiz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52400"/>
            <a:ext cx="4169407" cy="31242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8196" name="Picture 4" descr="http://tetatet-club.ru/p/1_1_13979262189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92558" y="1371600"/>
            <a:ext cx="4599042" cy="358140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 decel="100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img1.liveinternet.ru/images/attach/c/5/123/961/123961307_large_fon_dv_13zvkrestbord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" y="5029200"/>
            <a:ext cx="8686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Самый маленький зверь из всех, водящихся в Костромской области, - крошечная бурозубка. Вес около 2 граммов, длина тела – меньше 5 сантиметров. Внешне бурозубка очень похожа на мышь. Животное питается муравьями, за сутки масса корма превышает  собственную массу зверька в 4 раза.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194" name="Picture 2" descr="http://www.kto-takoy.ru/wp-content/uploads/2010/03/s_vagrans_shre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04800"/>
            <a:ext cx="3865066" cy="26670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196" name="Picture 4" descr="http://goodnewsanimal.ru/_nw/34/2456876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9600" y="1905000"/>
            <a:ext cx="3810000" cy="285473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mg1.liveinternet.ru/images/attach/c/5/123/961/123961307_large_fon_dv_13zvkrestbord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" y="5410200"/>
            <a:ext cx="8763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Самое редкое животное, встречающиеся в Костромской области, – выхухоль русская. Длина тела 18 -22 сантиметров, хвоста – до 20 сантиметров, масса – до 520 граммов. Русская выхухоль внесена в Красную книгу Международного союза охраны природы и природных ресурсов.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146" name="Picture 2" descr="http://i.ucrazy.ru/files/i/2008.12.13/1229108483_08.jpg"/>
          <p:cNvPicPr>
            <a:picLocks noChangeAspect="1" noChangeArrowheads="1"/>
          </p:cNvPicPr>
          <p:nvPr/>
        </p:nvPicPr>
        <p:blipFill>
          <a:blip r:embed="rId5" cstate="print"/>
          <a:srcRect l="22295"/>
          <a:stretch>
            <a:fillRect/>
          </a:stretch>
        </p:blipFill>
        <p:spPr bwMode="auto">
          <a:xfrm>
            <a:off x="609600" y="152400"/>
            <a:ext cx="3886200" cy="285750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148" name="AutoShape 4" descr="http://mtdata.ru/u7/photoAF14/20909016577-0/big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0" name="Picture 6" descr="http://www.zoopolyana.ru/wp-content/uploads/2015/02/Russkaya-vyhuho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0" y="1752600"/>
            <a:ext cx="3467100" cy="365201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600" decel="100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6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img1.liveinternet.ru/images/attach/c/5/123/961/123961307_large_fon_dv_13zvkrestbord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" y="5257800"/>
            <a:ext cx="8763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Орлан – белохвост является самой крупной хищной птицей, обитающей на территории костромского края. Длина тела достигает 1 метра, вес – до 6,5 килограмма, размах крыльев – до 2,5 метров. Эта же птица является самой редкой. Орлан питается в основном рыбой, но может месяц обходиться совсем без еды. Орлан занесён в Красную книгу России.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074" name="Picture 2" descr="http://www.goldensites.ru/media/1/B_1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457200"/>
            <a:ext cx="4419600" cy="28956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076" name="Picture 4" descr="http://vestnikk.ru/uploads/posts/2010-10/carnagenews_ru_orlan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7977" y="2209800"/>
            <a:ext cx="4417423" cy="29718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img1.liveinternet.ru/images/attach/c/5/123/961/123961307_large_fon_dv_13zvkrestbord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2400" y="5410200"/>
            <a:ext cx="8839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Всего 5 граммов весит самая мелкая птица, встречающаяся в Костромской области. Желтоголового королька отличает активность и подвижность. Птица постоянно лазает по веткам деревьев, подвешиваясь на их кронах. Питается королёк мелкими насекомыми и их личинками.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2" name="Picture 2" descr="http://i793.photobucket.com/albums/yy217/mangust3/bizzare/56643392Hws43C8pKungsfglarhand27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95058" y="1219200"/>
            <a:ext cx="4696542" cy="377265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5124" name="Picture 4" descr="http://warbler.ru/wp-content/uploads/2016/01/Regulus-ignicapilla.jpg"/>
          <p:cNvPicPr>
            <a:picLocks noChangeAspect="1" noChangeArrowheads="1"/>
          </p:cNvPicPr>
          <p:nvPr/>
        </p:nvPicPr>
        <p:blipFill>
          <a:blip r:embed="rId6" cstate="print"/>
          <a:srcRect r="27638"/>
          <a:stretch>
            <a:fillRect/>
          </a:stretch>
        </p:blipFill>
        <p:spPr bwMode="auto">
          <a:xfrm>
            <a:off x="304800" y="228600"/>
            <a:ext cx="4114800" cy="381000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img1.liveinternet.ru/images/attach/c/5/123/961/123961307_large_fon_dv_13zvkrestbord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04800" y="5181600"/>
            <a:ext cx="8610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Единственная ядовитая змея на территории Костромской области – гадюка обыкновенная. Длина гадюки достигает 70 сантиметров. Она имеет чёрную окраску, поэтому зигзагообразной полоски вдоль хребта практически не видно. Орудие нападения гадюки – ядовитые зубы. В дополнение к основным зубам у гадюки есть несколько зубов – заменителей.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50" name="Picture 2" descr="http://images.todre.com.ua/1/4e/662928/prodazha-torg-zmey-uzhey-srochno-f6629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52401"/>
            <a:ext cx="4572000" cy="314325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2" name="Picture 4" descr="http://baida.su/wp-content/uploads/2010/11/blga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1676400"/>
            <a:ext cx="4267200" cy="342900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img1.liveinternet.ru/images/attach/c/5/123/961/123961307_large_fon_dv_13zvkrestbord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" y="5715000"/>
            <a:ext cx="8915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Чаще всех в Костроме меняла своё название улица Свердлова – имела 5 названий! В разное время она называлась Благовещенской. Никольской, Нижней Никольской и улицей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Чрезвычайки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098" name="Picture 2" descr="http://nordprod.users.photofile.ru/photo/nordprod/115219737/xlarge/1217658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152400"/>
            <a:ext cx="4648200" cy="309682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4100" name="Picture 4" descr="http://nordprod.users.photofile.ru/photo/nordprod/115219737/xlarge/12176586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2971800"/>
            <a:ext cx="4343399" cy="289375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102" name="Picture 6" descr="http://photos.wikimapia.org/p/00/02/11/15/30_big.jpg"/>
          <p:cNvPicPr>
            <a:picLocks noChangeAspect="1" noChangeArrowheads="1"/>
          </p:cNvPicPr>
          <p:nvPr/>
        </p:nvPicPr>
        <p:blipFill>
          <a:blip r:embed="rId7" cstate="print"/>
          <a:srcRect r="26941" b="25991"/>
          <a:stretch>
            <a:fillRect/>
          </a:stretch>
        </p:blipFill>
        <p:spPr bwMode="auto">
          <a:xfrm>
            <a:off x="4495800" y="304800"/>
            <a:ext cx="4114800" cy="261366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104" name="Picture 8" descr="http://www.region44.ru/files/foto2/foto-b221.jpg"/>
          <p:cNvPicPr>
            <a:picLocks noChangeAspect="1" noChangeArrowheads="1"/>
          </p:cNvPicPr>
          <p:nvPr/>
        </p:nvPicPr>
        <p:blipFill>
          <a:blip r:embed="rId8" cstate="print"/>
          <a:srcRect l="5882" b="16279"/>
          <a:stretch>
            <a:fillRect/>
          </a:stretch>
        </p:blipFill>
        <p:spPr bwMode="auto">
          <a:xfrm>
            <a:off x="304799" y="3200400"/>
            <a:ext cx="4195097" cy="25146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mg1.liveinternet.ru/images/attach/c/5/123/961/123961307_large_fon_dv_13zvkrestbord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219200" y="2209800"/>
            <a:ext cx="7010400" cy="3139321"/>
          </a:xfrm>
          <a:prstGeom prst="rect">
            <a:avLst/>
          </a:prstGeom>
        </p:spPr>
        <p:txBody>
          <a:bodyPr wrap="square">
            <a:prstTxWarp prst="textWave4">
              <a:avLst/>
            </a:prstTxWarp>
            <a:spAutoFit/>
          </a:bodyPr>
          <a:lstStyle/>
          <a:p>
            <a:r>
              <a:rPr lang="ru-RU" sz="6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Чем интересна Костромская область?</a:t>
            </a:r>
            <a:endParaRPr lang="ru-RU" sz="6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img1.liveinternet.ru/images/attach/c/5/123/961/123961307_large_fon_dv_13zvkrestbord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81000" y="5943600"/>
            <a:ext cx="8763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Самая старая улица Костромы –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Мшанская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(ныне – Островского). Она же – первая улица в городе, вымощенная булыжником.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074" name="Picture 2" descr="http://www.koslook.ru/media/k2/items/src/cf0c9728d8bedab6603748ee4cc837b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03635" y="152400"/>
            <a:ext cx="4440365" cy="29718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076" name="Picture 4" descr="http://img4.tourbina.ru/photos.4/2/1/5/8/1/1518512/big.photo/Ulitsa-Ostrovskogo.jpg"/>
          <p:cNvPicPr>
            <a:picLocks noChangeAspect="1" noChangeArrowheads="1"/>
          </p:cNvPicPr>
          <p:nvPr/>
        </p:nvPicPr>
        <p:blipFill>
          <a:blip r:embed="rId6" cstate="print"/>
          <a:srcRect r="-556" b="9182"/>
          <a:stretch>
            <a:fillRect/>
          </a:stretch>
        </p:blipFill>
        <p:spPr bwMode="auto">
          <a:xfrm>
            <a:off x="228600" y="2819400"/>
            <a:ext cx="4495800" cy="298056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078" name="Picture 6" descr="http://vr-vyksa.ru/media/images/05_zWlmAmL.width-12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53000" y="2971800"/>
            <a:ext cx="3987800" cy="299085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080" name="Picture 8" descr="http://s3.fotokto.ru/photo/full/281/2814809.jpg?r17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1" y="228600"/>
            <a:ext cx="4267200" cy="2577084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img1.liveinternet.ru/images/attach/c/5/123/961/123961307_large_fon_dv_13zvkrestbord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52400" y="6096000"/>
            <a:ext cx="883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Единственная улица в Костроме, никогда не менявшая своего названия – Сенная.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52" name="Picture 4" descr="http://i.artfile.ru/1024x768_328447_%5bwww.ArtFile.ru%5d.jpg"/>
          <p:cNvPicPr>
            <a:picLocks noChangeAspect="1" noChangeArrowheads="1"/>
          </p:cNvPicPr>
          <p:nvPr/>
        </p:nvPicPr>
        <p:blipFill>
          <a:blip r:embed="rId5" cstate="print"/>
          <a:srcRect t="10345" b="13793"/>
          <a:stretch>
            <a:fillRect/>
          </a:stretch>
        </p:blipFill>
        <p:spPr bwMode="auto">
          <a:xfrm>
            <a:off x="228600" y="152400"/>
            <a:ext cx="5638800" cy="3208283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054" name="Picture 6" descr="http://photos.wikimapia.org/p/00/03/06/48/05_big.jpg"/>
          <p:cNvPicPr>
            <a:picLocks noChangeAspect="1" noChangeArrowheads="1"/>
          </p:cNvPicPr>
          <p:nvPr/>
        </p:nvPicPr>
        <p:blipFill>
          <a:blip r:embed="rId6" cstate="print"/>
          <a:srcRect t="7407" b="11111"/>
          <a:stretch>
            <a:fillRect/>
          </a:stretch>
        </p:blipFill>
        <p:spPr bwMode="auto">
          <a:xfrm>
            <a:off x="2887806" y="3429000"/>
            <a:ext cx="5303693" cy="26670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img1.liveinternet.ru/images/attach/c/5/123/961/123961307_large_fon_dv_13zvkrestbord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5534561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Алексей Ласков из села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Шалабино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Галичского района сделал самую большую ложку длиной 5 метров и весом 150 килограммов. Чтобы перенести ложку с одного места на другое, требуется задействовать не менее четырёх взрослых мужчин.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6" name="Picture 2" descr="http://autotravel.ru/phalbum/90267/1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304800"/>
            <a:ext cx="7620000" cy="514350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img1.liveinternet.ru/images/attach/c/5/123/961/123961307_large_fon_dv_13zvkrestbord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" y="6019800"/>
            <a:ext cx="861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Самую большую коллекцию кукол в Костромской области собрала Ия Васильевна Зубарева. В её коллекции – 1500 экспонатов.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2466" name="Picture 2" descr="http://www.tulapressa.ru/wp-content/images/52fd175d802160.885069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350258"/>
            <a:ext cx="8217161" cy="5593342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2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img1.liveinternet.ru/images/attach/c/5/123/961/123961307_large_fon_dv_13zvkrestbord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5380672"/>
            <a:ext cx="8839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Лариса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Стретович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– обладательница самой большой в костромской области коллекции карандашей. За 25 лет она собрала 3621 карандаш. Коллекция постоянно обновляется.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3490" name="Picture 2" descr="http://open.az/uploads/posts/2014-01/1389257641_14_000_karandashey_457257_001.jpg"/>
          <p:cNvPicPr>
            <a:picLocks noChangeAspect="1" noChangeArrowheads="1"/>
          </p:cNvPicPr>
          <p:nvPr/>
        </p:nvPicPr>
        <p:blipFill>
          <a:blip r:embed="rId5" cstate="print"/>
          <a:srcRect l="56000" b="7692"/>
          <a:stretch>
            <a:fillRect/>
          </a:stretch>
        </p:blipFill>
        <p:spPr bwMode="auto">
          <a:xfrm>
            <a:off x="762000" y="304800"/>
            <a:ext cx="3352800" cy="48006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3492" name="Picture 4" descr="http://www.xantheberkeley.com/wp-content/uploads/2011/06/rainbow-pencils.jpg"/>
          <p:cNvPicPr>
            <a:picLocks noChangeAspect="1" noChangeArrowheads="1"/>
          </p:cNvPicPr>
          <p:nvPr/>
        </p:nvPicPr>
        <p:blipFill>
          <a:blip r:embed="rId6" cstate="print"/>
          <a:srcRect t="-1667" r="20588"/>
          <a:stretch>
            <a:fillRect/>
          </a:stretch>
        </p:blipFill>
        <p:spPr bwMode="auto">
          <a:xfrm>
            <a:off x="4419600" y="228600"/>
            <a:ext cx="4114800" cy="487680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20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img1.liveinternet.ru/images/attach/c/5/123/961/123961307_large_fon_dv_13zvkrestbord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2400" y="5657671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Самое первое каменное здание Костромы – Богоявленский Собор. Его строительство началось в 1559 году и закончилось в 1565-м.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6562" name="Picture 2" descr="http://img-fotki.yandex.ru/get/6827/112806572.139/0_9b0f6_fbb74583_ori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7503" y="381000"/>
            <a:ext cx="8038297" cy="5108853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600" decel="1000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600" decel="100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00" decel="100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00" decel="100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img1.liveinternet.ru/images/attach/c/5/123/961/123961307_large_fon_dv_13zvkrestbord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2400" y="5791200"/>
            <a:ext cx="8991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Первый салют в Костроме был произведён 14 мая 1767 года в честь приезда в город императрицы Екатерины 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II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31 залп был сделан с городского вала, 37 – из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Ипатьевского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монастыря.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0418" name="Picture 2" descr="https://im1-tub-ru.yandex.net/i?id=5dbbe4d7e0955e69fb195a713587a45f&amp;n=33&amp;h=215&amp;w=3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533399"/>
            <a:ext cx="3886200" cy="2586791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0420" name="Picture 4" descr="https://im2-tub-ru.yandex.net/i?id=e27da644a17531ae77e29348d59fa1ac&amp;n=33&amp;h=215&amp;w=38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00" y="3429000"/>
            <a:ext cx="3886200" cy="227647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0422" name="Picture 6" descr="https://im0-tub-ru.yandex.net/i?id=eb225ccaef3a4a16d7d8414072974462&amp;n=33&amp;h=215&amp;w=38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00600" y="533400"/>
            <a:ext cx="4038600" cy="26670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0424" name="Picture 8" descr="http://kievvlast.com.ua/project/resources/2014/12/8NfNLCPf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" y="3581400"/>
            <a:ext cx="4114800" cy="2376297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0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img1.liveinternet.ru/images/attach/c/5/123/961/123961307_large_fon_dv_13zvkrestbord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6200" y="5657671"/>
            <a:ext cx="9067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Самые волосатые люди планеты 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XIX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века  - костромские крестьяне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Адриан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Евтихеев и Фёдор Петров. Их тела и лица полностью были покрыты густыми волосами.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9396" name="Picture 4" descr="http://cs.pikabu.ru/images/big_size_comm/2013-04_4/136614520113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685800"/>
            <a:ext cx="7543800" cy="472440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600" decel="1000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600" decel="100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img1.liveinternet.ru/images/attach/c/5/123/961/123961307_large_fon_dv_13zvkrestbord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2400" y="5380672"/>
            <a:ext cx="8686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Первый обелиск, посвящённый основанию Костромы, появился в 1977 году на пересечении улиц Пятницкой и Островского. Он был установлен в честь 825-летия города.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7346" name="Picture 2" descr="http://altertravel.ru/images/72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457200"/>
            <a:ext cx="7620000" cy="4619625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 decel="1000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img1.liveinternet.ru/images/attach/c/5/123/961/123961307_large_fon_dv_13zvkrestbord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556260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1804 году в Костроме открылась первая мужская гимназия. Её основали преподаватели Герасим Иорданский и Василий Чижов.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8370" name="Picture 2" descr="http://kostroma.kostromka.ru/kostromaizdat/public/100/img/dz45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1066800"/>
            <a:ext cx="8077200" cy="3933826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20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img1.liveinternet.ru/images/attach/c/5/123/961/123961307_large_fon_dv_13zvkrestbord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09600" y="4648200"/>
            <a:ext cx="8153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Кострома основана в 1152 году. В 1778 году было образовано Костромское наместничество, в 1797 – Костромская губерния. 13 августа 1944 года была образована Костромская область.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8436" name="Picture 4" descr="http://images.myshared.ru/4/57946/slide_2.jpg"/>
          <p:cNvPicPr>
            <a:picLocks noChangeAspect="1" noChangeArrowheads="1"/>
          </p:cNvPicPr>
          <p:nvPr/>
        </p:nvPicPr>
        <p:blipFill>
          <a:blip r:embed="rId5" cstate="print"/>
          <a:srcRect r="37712"/>
          <a:stretch>
            <a:fillRect/>
          </a:stretch>
        </p:blipFill>
        <p:spPr bwMode="auto">
          <a:xfrm>
            <a:off x="2438400" y="228600"/>
            <a:ext cx="4191000" cy="41148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600" decel="100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600" decel="100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00" decel="100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00" decel="100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1.liveinternet.ru/images/attach/c/5/123/961/123961307_large_fon_dv_13zvkrestbord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04800" y="5486400"/>
            <a:ext cx="8839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Старейшее учебное заведение области – Костромская духовная семинария. Она была основана в 1747 году по инициативе епископа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Сильвестра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Кулябки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). Первоначально она располагалась  в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Ипатьевском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монастыре.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4338" name="Picture 2" descr="http://youbest.pro/upload/iblock/355/35519a4267ba35aac6a35fe57900812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9600" y="152400"/>
            <a:ext cx="4197752" cy="26670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4342" name="Picture 6" descr="http://img-fotki.yandex.ru/get/6428/112806572.b3/0_81dc1_5d00cc9c_M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19600" y="2971800"/>
            <a:ext cx="4419600" cy="25146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4344" name="Picture 8" descr="http://www.prav-news.ru/www/news/2014/6/9165253697-1_b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600" y="2895600"/>
            <a:ext cx="4038600" cy="248671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4346" name="Picture 10" descr="https://im1-tub-ru.yandex.net/i?id=ff12318564f3b39b713470a92d8b0a45-l&amp;n=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8600" y="304800"/>
            <a:ext cx="4038600" cy="2543541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img1.liveinternet.ru/images/attach/c/5/123/961/123961307_large_fon_dv_13zvkrestbord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2400" y="5715000"/>
            <a:ext cx="8763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18 февраля 1951 года костромичи впервые приблизились к звёздам. В областном центре открылся планетарий.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5298" name="Picture 2" descr="http://www.region44.ru/files/foto2/foto-b17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457200"/>
            <a:ext cx="7191375" cy="5191126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img1.liveinternet.ru/images/attach/c/5/123/961/123961307_large_fon_dv_13zvkrestbord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2400" y="5791200"/>
            <a:ext cx="8763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Уроженец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Кологривского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района Борис Соколов был капитаном первого в мире атомного ледокола «Ленин».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6322" name="Picture 2" descr="http://foto-transporta.ru/main.php/v/Avto/bas/vengr/Ikarus/260/main.php?g2_view=core.DownloadItem&amp;g2_itemId=43185&amp;g2_serialNumber=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914400"/>
            <a:ext cx="8077200" cy="3990975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600" decel="1000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600" decel="100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00" decel="100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00" decel="100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img1.liveinternet.ru/images/attach/c/5/123/961/123961307_large_fon_dv_13zvkrestbord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5380672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Рекордный прыжок с высоты без кислородного прибора совершила Надежда Васильевна Бабушкина. В честь отважной парашютистки, прыгнувшей с высоты 7035 метров, в Костроме названа улица.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4274" name="Picture 2" descr="http://ic.pics.livejournal.com/inbio/39693556/232157/232157_origin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0" y="533399"/>
            <a:ext cx="3429000" cy="4647411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img1.liveinternet.ru/images/attach/c/5/123/961/123961307_large_fon_dv_13zvkrestbord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" y="5791200"/>
            <a:ext cx="861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Первая женщина-врач в России Евгения Львовна Пушкина родилась в 1851 году в Костроме.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3250" name="Picture 2" descr="http://knppveteran.ru/sites/knpp-veteran.ru/files/universal/1212/03.jpg"/>
          <p:cNvPicPr>
            <a:picLocks noChangeAspect="1" noChangeArrowheads="1"/>
          </p:cNvPicPr>
          <p:nvPr/>
        </p:nvPicPr>
        <p:blipFill>
          <a:blip r:embed="rId5" cstate="print"/>
          <a:srcRect l="40000"/>
          <a:stretch>
            <a:fillRect/>
          </a:stretch>
        </p:blipFill>
        <p:spPr bwMode="auto">
          <a:xfrm>
            <a:off x="1905000" y="381000"/>
            <a:ext cx="5791200" cy="525780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1.liveinternet.ru/images/attach/c/5/123/961/123961307_large_fon_dv_13zvkrestbord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04800" y="5334000"/>
            <a:ext cx="8839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Костромичка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Мария Попова в годы Великой Отечественной войны организовала первый в стране женский экипаж судна. Пароход «Краснознамёнец» под её руководством доставлял боеприпасы и технику в Сталинград.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3314" name="Picture 2" descr="http://moypolk.ru/sites/default/files/styles/soldier_photo/public/photos/image_2034.jpg?itok=lGeQ3oUP"/>
          <p:cNvPicPr>
            <a:picLocks noChangeAspect="1" noChangeArrowheads="1"/>
          </p:cNvPicPr>
          <p:nvPr/>
        </p:nvPicPr>
        <p:blipFill>
          <a:blip r:embed="rId5"/>
          <a:srcRect l="22703" b="15625"/>
          <a:stretch>
            <a:fillRect/>
          </a:stretch>
        </p:blipFill>
        <p:spPr bwMode="auto">
          <a:xfrm>
            <a:off x="685800" y="533400"/>
            <a:ext cx="3429000" cy="474784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3316" name="Picture 4" descr="http://moypolk.ru/sites/default/files/styles/media_thumbnail/public/other-soldiers-files/image_2435.jpg?itok=pkWQSCvv"/>
          <p:cNvPicPr>
            <a:picLocks noChangeAspect="1" noChangeArrowheads="1"/>
          </p:cNvPicPr>
          <p:nvPr/>
        </p:nvPicPr>
        <p:blipFill>
          <a:blip r:embed="rId6"/>
          <a:srcRect r="10891"/>
          <a:stretch>
            <a:fillRect/>
          </a:stretch>
        </p:blipFill>
        <p:spPr bwMode="auto">
          <a:xfrm rot="5400000">
            <a:off x="3901440" y="548640"/>
            <a:ext cx="5029200" cy="4693920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img1.liveinternet.ru/images/attach/c/5/123/961/123961307_large_fon_dv_13zvkrestbord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04800" y="6019800"/>
            <a:ext cx="8153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Первая скорая медицинская помощь появилась в Костроме в 1918 году.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1202" name="Picture 2" descr="http://rub-ssmp.n4.biz/image/image_gallery?img_id=67382536&amp;fileName=%D0%9D%D0%BE%D0%B2%D1%8B%D0%B5-%D0%B0%D0%B2%D1%82%D0%BE%D0%BC%D0%BE%D0%B1%D0%B8%D0%BB%D0%B8&amp;t=143754862546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742950"/>
            <a:ext cx="7315200" cy="468630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2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img1.liveinternet.ru/images/attach/c/5/123/961/123961307_large_fon_dv_13zvkrestbord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" y="5638800"/>
            <a:ext cx="8763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Первая в России почта была организована на территории Костромской губернии в Ветлужском уезде 26 марта 1856 года.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2226" name="Picture 2" descr="http://www.old-churches.ru/images/ur_panoram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533400"/>
            <a:ext cx="8305800" cy="451447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2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img1.liveinternet.ru/images/attach/c/5/123/961/123961307_large_fon_dv_13zvkrestbord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2400" y="5380672"/>
            <a:ext cx="8686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260 тысяч жителей Костромской области (каждый четвёртый) были призваны на фронт во время Великой Отечественной войны. 115 с половиной тысяч человек погибли.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9154" name="Picture 2" descr="http://englishrussia.com/wp-content/uploads/2011/05/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457200"/>
            <a:ext cx="6590490" cy="44196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51202" name="Picture 2" descr="http://kpfu.ru/portal/docs/F1275227729/Risunok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81502" y="609600"/>
            <a:ext cx="2162498" cy="14478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1204" name="AutoShape 4" descr="http://erundit.ru/avatar/200/137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06" name="Picture 6" descr="http://erundit.ru/avatar/200/137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0" y="2819400"/>
            <a:ext cx="2057400" cy="25146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600" decel="100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600" decel="100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00" decel="100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00" decel="100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1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img1.liveinternet.ru/images/attach/c/5/123/961/123961307_large_fon_dv_13zvkrestbord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2400" y="5715000"/>
            <a:ext cx="883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1973 году на улицах Костромы появился первый троллейбус. В других городах области троллейбусов нет до сих пор.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0178" name="Picture 2" descr="http://kostb.narod.ru/tb/original/151_040616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381000"/>
            <a:ext cx="7467600" cy="5181600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600" decel="100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img1.liveinternet.ru/images/attach/c/5/123/961/123961307_large_fon_dv_13zvkrestbord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57200" y="4648200"/>
            <a:ext cx="8534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Кострома – обладательница первого в истории жалованного герба! В мае 1767 года Екатерина 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II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посетила наш город и дала задание генеральному прокурору Вяземскому разработать для Костромы герб. 24 октября 1767 года Екатерина утвердила официальный герб города. С тех пор он не менялся.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Picture 2" descr="http://kostromacity.org/pic/istorija_gerba_goroda_kostrom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200" y="304800"/>
            <a:ext cx="3657600" cy="4277106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g1.liveinternet.ru/images/attach/c/5/123/961/123961307_large_fon_dv_13zvkrestbord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371600" y="838200"/>
            <a:ext cx="632460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Самые длинные фамилии, состоящие из 16 букв, встречающиеся в Костроме:</a:t>
            </a:r>
          </a:p>
          <a:p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Перемышленникова</a:t>
            </a:r>
            <a:endParaRPr lang="ru-RU" sz="4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Краснослободцева</a:t>
            </a:r>
            <a:endParaRPr lang="ru-RU" sz="4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Константиновская (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ий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</a:t>
            </a:r>
          </a:p>
          <a:p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Червоногородская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</a:t>
            </a:r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ий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</a:t>
            </a:r>
          </a:p>
          <a:p>
            <a:r>
              <a:rPr lang="ru-RU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Тендзегольскайте</a:t>
            </a:r>
            <a:endParaRPr lang="ru-RU" sz="4000" dirty="0" smtClean="0"/>
          </a:p>
          <a:p>
            <a:endParaRPr lang="ru-RU" dirty="0"/>
          </a:p>
        </p:txBody>
      </p:sp>
      <p:pic>
        <p:nvPicPr>
          <p:cNvPr id="47106" name="Picture 2" descr="http://img-fotki.yandex.ru/get/4417/90916278.177/0_8a837_e7dc8488_S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43800" y="5181600"/>
            <a:ext cx="1419225" cy="1428750"/>
          </a:xfrm>
          <a:prstGeom prst="rect">
            <a:avLst/>
          </a:prstGeom>
          <a:noFill/>
        </p:spPr>
      </p:pic>
      <p:pic>
        <p:nvPicPr>
          <p:cNvPr id="47110" name="Picture 6" descr="http://www.gifmania.ru/Animated-Gifs-Animirovannykh-Alfavitov/Animations-Infant-Letters/Images-Green-Dolls-Alphabet/Green-Dolls-Alphabet-17308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43800" y="3124200"/>
            <a:ext cx="1234848" cy="1143000"/>
          </a:xfrm>
          <a:prstGeom prst="rect">
            <a:avLst/>
          </a:prstGeom>
          <a:noFill/>
        </p:spPr>
      </p:pic>
      <p:pic>
        <p:nvPicPr>
          <p:cNvPr id="47112" name="Picture 8" descr="http://justclickit.ru/flash/alfa/alfa%20(6245)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105400"/>
            <a:ext cx="1704975" cy="1552576"/>
          </a:xfrm>
          <a:prstGeom prst="rect">
            <a:avLst/>
          </a:prstGeom>
          <a:noFill/>
        </p:spPr>
      </p:pic>
      <p:pic>
        <p:nvPicPr>
          <p:cNvPr id="47114" name="Picture 10" descr="http://justclickit.ru/flash/alfa/alfa%20(3351)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91400" y="228600"/>
            <a:ext cx="1485900" cy="1485900"/>
          </a:xfrm>
          <a:prstGeom prst="rect">
            <a:avLst/>
          </a:prstGeom>
          <a:noFill/>
        </p:spPr>
      </p:pic>
      <p:pic>
        <p:nvPicPr>
          <p:cNvPr id="47116" name="Picture 12" descr="http://m.gifmania.ru/Animated-Gifs-Animirovannykh-Alfavitov/Animations-Animal-Letters/Images-Alphabet-Ladybirds/Alphabet-Ladybirds-13234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04800"/>
            <a:ext cx="1428750" cy="20955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g1.liveinternet.ru/images/attach/c/5/123/961/123961307_large_fon_dv_13zvkrestbord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1143000"/>
            <a:ext cx="6215676" cy="4678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Наиболее часто встречающиеся имена:</a:t>
            </a:r>
          </a:p>
          <a:p>
            <a:endParaRPr lang="ru-RU" dirty="0" smtClean="0"/>
          </a:p>
          <a:p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Мужские: Александр</a:t>
            </a:r>
          </a:p>
          <a:p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     Сергей</a:t>
            </a:r>
          </a:p>
          <a:p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     Владимир</a:t>
            </a:r>
          </a:p>
          <a:p>
            <a:endParaRPr lang="ru-RU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Женские: Татьяна</a:t>
            </a:r>
          </a:p>
          <a:p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     Елена</a:t>
            </a:r>
          </a:p>
          <a:p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     Ольга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5058" name="Picture 2" descr="http://justclickit.ru/flash/alfa/alfa%20(3541)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4038600"/>
            <a:ext cx="1543050" cy="1590675"/>
          </a:xfrm>
          <a:prstGeom prst="rect">
            <a:avLst/>
          </a:prstGeom>
          <a:noFill/>
        </p:spPr>
      </p:pic>
      <p:pic>
        <p:nvPicPr>
          <p:cNvPr id="45060" name="Picture 4" descr="http://justclickit.ru/flash/alfa/alfa%20(6614)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0" y="4800600"/>
            <a:ext cx="1219200" cy="1762899"/>
          </a:xfrm>
          <a:prstGeom prst="rect">
            <a:avLst/>
          </a:prstGeom>
          <a:noFill/>
        </p:spPr>
      </p:pic>
      <p:pic>
        <p:nvPicPr>
          <p:cNvPr id="45062" name="Picture 6" descr="http://justclickit.ru/flash/alfa/alfa%20(8373)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1524000"/>
            <a:ext cx="1752598" cy="17526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img1.liveinternet.ru/images/attach/c/5/123/961/123961307_large_fon_dv_13zvkrestbord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52400" y="5562600"/>
            <a:ext cx="861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Первый завод по производству сыров открылся на территории Костромской области в 1878 году в селе Андреевское.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4210" name="Picture 2" descr="http://okcmod.com/wp-content/uploads/2014/07/Swiss-Cheese-001sm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52400"/>
            <a:ext cx="3962400" cy="3709035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9698" name="Picture 2" descr="http://peretrem.com/uploads/posts/2013-10/1382687634_200000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3400" y="1905000"/>
            <a:ext cx="4572000" cy="35814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600" decel="1000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600" decel="100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decel="100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img1.liveinternet.ru/images/attach/c/5/123/961/123961307_large_fon_dv_13zvkrestbord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28600" y="5791200"/>
            <a:ext cx="8763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Первая газета области – «Костромские губернские ведомости». Она начала выходить в 1838 году.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7654" name="Picture 6" descr="http://bookskeeper.ru/uploads/posts/2014-07/thumbs/1406779207_kostromskie-eparhialnye-vedomosti-1897-1-6_stranica_057-4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0" y="533400"/>
            <a:ext cx="4114800" cy="4953000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600" decel="100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600" decel="100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00" decel="100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00" decel="100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1.liveinternet.ru/images/attach/c/5/123/961/123961307_large_fon_dv_13zvkrestbord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4578" name="Picture 2" descr="http://gnti.ru/imgdump/4522-gnti--Lc94tYNtW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685800"/>
            <a:ext cx="6781800" cy="46482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28600" y="5562600"/>
            <a:ext cx="8763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Железнодорожный мост стал первым мостом через Волгу в Костроме. Он был построен в 1932 году.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600" decel="100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img1.liveinternet.ru/images/attach/c/5/123/961/123961307_large_fon_dv_13zvkrestbord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" y="5934670"/>
            <a:ext cx="8686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Первый паровоз прошёл по железнодорожному мосту 1 апреля 1932 года.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1442" name="Picture 2" descr="http://static.panoramio.com/photos/large/298232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304800"/>
            <a:ext cx="3886200" cy="276074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0418" name="Picture 2" descr="http://foto-transporta.ru/main.php/c/add/c/add/main.php?g2_view=core.DownloadItem&amp;g2_itemId=28021&amp;g2_serialNumber=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38600" y="2819400"/>
            <a:ext cx="4419600" cy="297064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600" decel="1000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2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1.liveinternet.ru/images/attach/c/5/123/961/123961307_large_fon_dv_13zvkrestbord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2400" y="5638800"/>
            <a:ext cx="8991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Самый большой мост в Костромской области  –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автопешеходный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Костроме. Он был  построен в 1970 году.   Протяжённость моста - 1200 метров. Ширина – 17 метров, самая большая высота – 22 метра.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3554" name="Picture 2" descr="http://www.region44.ru/files/foto2/foto-b1675.jpg"/>
          <p:cNvPicPr>
            <a:picLocks noChangeAspect="1" noChangeArrowheads="1"/>
          </p:cNvPicPr>
          <p:nvPr/>
        </p:nvPicPr>
        <p:blipFill>
          <a:blip r:embed="rId5" cstate="print"/>
          <a:srcRect b="17647"/>
          <a:stretch>
            <a:fillRect/>
          </a:stretch>
        </p:blipFill>
        <p:spPr bwMode="auto">
          <a:xfrm>
            <a:off x="381000" y="101600"/>
            <a:ext cx="4724400" cy="2593789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3556" name="Picture 4" descr="http://www.104-4fm.ru/images/iugyk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4800" y="2819400"/>
            <a:ext cx="4724400" cy="2777947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1.liveinternet.ru/images/attach/c/5/123/961/123961307_large_fon_dv_13zvkrestbord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2530" name="Picture 2" descr="http://wiki.ivanovoweb.ru/images/archive/d/dd/20120316183626%21Fabrik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81000"/>
            <a:ext cx="4501134" cy="25146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2532" name="Picture 4" descr="http://photos.wikimapia.org/p/00/02/03/92/40_bi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38600" y="3048000"/>
            <a:ext cx="4876800" cy="239572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81000" y="5534561"/>
            <a:ext cx="8458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Самой первой высоткой в Костроме стало 5-этажное общежитие, построенное владельцами Большой льняной мануфактуры в 1895 году. Т-образное здание из красного кирпича стоит у моста через реку Кострому до сих пор.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 decel="100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1.liveinternet.ru/images/attach/c/5/123/961/123961307_large_fon_dv_13zvkrestbord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" y="5715000"/>
            <a:ext cx="8686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Первое дорожно-транспортное происшествие произошло в Костроме в 1911 году.  Две легковые машины «Форд» врезались друг в друга на улице Русина (Советской)  и вдребезги разбились.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1506" name="Picture 2" descr="http://i.wheelsage.org/pictures/ford/model_t/autowp.ru_ford_model_t_fordor_sedan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762000"/>
            <a:ext cx="6502399" cy="487680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600" decel="100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600" decel="100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1.liveinternet.ru/images/attach/c/5/123/961/123961307_large_fon_dv_13zvkrestbord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04800" y="5943600"/>
            <a:ext cx="838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17 апреля 1913 года в Костроме появилось первое такси. Самая первая стоянка такси находилась у дома №2 по улице Русина (ныне – Советской).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484" name="Picture 4" descr="http://photos.wikimapia.org/p/00/02/28/28/52_big.jpg"/>
          <p:cNvPicPr>
            <a:picLocks noChangeAspect="1" noChangeArrowheads="1"/>
          </p:cNvPicPr>
          <p:nvPr/>
        </p:nvPicPr>
        <p:blipFill>
          <a:blip r:embed="rId5" cstate="print"/>
          <a:srcRect b="8991"/>
          <a:stretch>
            <a:fillRect/>
          </a:stretch>
        </p:blipFill>
        <p:spPr bwMode="auto">
          <a:xfrm>
            <a:off x="685800" y="533400"/>
            <a:ext cx="7620000" cy="518160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img1.liveinternet.ru/images/attach/c/5/123/961/123961307_large_fon_dv_13zvkrestbord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" y="5257800"/>
            <a:ext cx="8610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Первый царь династии Романовых – Михаил был избран на царствование в Костроме в 1613 году. До воцарения он вместе со своей матерью жил в костромской вотчине Романовых – селе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Домнино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6386" name="Picture 2" descr="https://www.proza.ru/pics/2013/01/06/5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685800"/>
            <a:ext cx="3324225" cy="4476751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1.liveinternet.ru/images/attach/c/5/123/961/123961307_large_fon_dv_13zvkrestbord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04800" y="5334000"/>
            <a:ext cx="838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Первый компьютер в Костромской области появился в 1969 году. Его смонтировали в Костромском Государственном педагогическом институте. Назывался он электронно-вычислительной машиной  «Урал  - 2».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9458" name="Picture 2" descr="http://www.oblgazeta.ru/media/cache/ac/8f/ac8ff879af212d966b301fa9bb6efac9.jpg"/>
          <p:cNvPicPr>
            <a:picLocks noChangeAspect="1" noChangeArrowheads="1"/>
          </p:cNvPicPr>
          <p:nvPr/>
        </p:nvPicPr>
        <p:blipFill>
          <a:blip r:embed="rId5" cstate="print"/>
          <a:srcRect b="9189"/>
          <a:stretch>
            <a:fillRect/>
          </a:stretch>
        </p:blipFill>
        <p:spPr bwMode="auto">
          <a:xfrm>
            <a:off x="838200" y="304800"/>
            <a:ext cx="3886200" cy="237411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9460" name="Picture 4" descr="http://dic.academic.ru/pictures/wiki/files/83/State-university-01-kostrom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2133600"/>
            <a:ext cx="4038600" cy="274320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600" decel="100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600" decel="100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00" decel="100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00" decel="100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600" decel="100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600" decel="100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00" decel="100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00" decel="100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1.liveinternet.ru/images/attach/c/5/123/961/123961307_large_fon_dv_13zvkrestbord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57200" y="5867400"/>
            <a:ext cx="8458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Первый в Костромской области Интернет-сайт появился в 1996 году.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8434" name="Picture 2" descr="http://markgu.ru/wp-content/uploads/2014/10/day_int_4.jpg"/>
          <p:cNvPicPr>
            <a:picLocks noChangeAspect="1" noChangeArrowheads="1"/>
          </p:cNvPicPr>
          <p:nvPr/>
        </p:nvPicPr>
        <p:blipFill>
          <a:blip r:embed="rId5" cstate="print"/>
          <a:srcRect r="3226" b="24194"/>
          <a:stretch>
            <a:fillRect/>
          </a:stretch>
        </p:blipFill>
        <p:spPr bwMode="auto">
          <a:xfrm>
            <a:off x="1143000" y="228600"/>
            <a:ext cx="7162800" cy="5610860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600" decel="100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600" decel="100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00" decel="100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00" decel="100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1.liveinternet.ru/images/attach/c/5/123/961/123961307_large_fon_dv_13zvkrestbord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" y="5029200"/>
            <a:ext cx="8458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1899 году в Костроме была открыта первая площадка для детских игр. Территория площадки имела 128 шагов в окружности и была усыпана речным песком. Каждые выходные на площадке собиралось более 300 детей.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7412" name="Picture 4" descr="http://22-91.ru/upload/images/photo/0e/50/f3e8e88e6b84858a8677bc6e4e5b13317313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599" y="497864"/>
            <a:ext cx="6958727" cy="4226536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600" decel="100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00" decel="100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1.liveinternet.ru/images/attach/c/5/123/961/123961307_large_fon_dv_13zvkrestbord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828800" y="5715000"/>
            <a:ext cx="6477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Первый костромской кинотеатр был открыт осенью 1910 года. Он назывался «Современный театр».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6386" name="Picture 2" descr="https://img-fotki.yandex.ru/get/4130/308040732.13/0_121663_8dee6ac0_ori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381000"/>
            <a:ext cx="7543800" cy="4832747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1.liveinternet.ru/images/attach/c/5/123/961/123961307_large_fon_dv_13zvkrestbord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" y="5562600"/>
            <a:ext cx="8915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Первый цирк открылся в Костроме осенью 1884 года. Его основал предприниматель А.А.Никитин. Современный цирк, находящийся на проспекте Мира, появился в 1984 году. Он вмещает 1625 человек.</a:t>
            </a:r>
            <a:endParaRPr lang="ru-RU" sz="2000" dirty="0"/>
          </a:p>
        </p:txBody>
      </p:sp>
      <p:pic>
        <p:nvPicPr>
          <p:cNvPr id="11266" name="Picture 2" descr="&amp;tscy;&amp;icy;&amp;rcy;&amp;kcy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" y="76200"/>
            <a:ext cx="4114800" cy="2702998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268" name="Picture 4" descr="http://photos.wikimapia.org/p/00/00/93/83/88_big.jpg"/>
          <p:cNvPicPr>
            <a:picLocks noChangeAspect="1" noChangeArrowheads="1"/>
          </p:cNvPicPr>
          <p:nvPr/>
        </p:nvPicPr>
        <p:blipFill>
          <a:blip r:embed="rId6"/>
          <a:srcRect t="2116" b="19577"/>
          <a:stretch>
            <a:fillRect/>
          </a:stretch>
        </p:blipFill>
        <p:spPr bwMode="auto">
          <a:xfrm>
            <a:off x="4267200" y="2895600"/>
            <a:ext cx="4572000" cy="26670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270" name="Picture 6" descr="http://starina44.ru/d/327942/d/image_7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600" y="2971800"/>
            <a:ext cx="3886200" cy="255121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1274" name="Picture 10" descr="http://vv-34.ru/images/photos/big/e1d08d6009c533809b7ed942ad67d7e6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95800" y="228600"/>
            <a:ext cx="4191000" cy="236220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1.liveinternet.ru/images/attach/c/5/123/961/123961307_large_fon_dv_13zvkrestbordo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579120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1961 году в Костроме открылась первая и единственная в нашей области филармония.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42" name="Picture 2" descr="https://im3-tub-ru.yandex.net/i?id=adee1477908b7b19c176f2d99cd3e2cc-l&amp;n=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1" y="3124200"/>
            <a:ext cx="4102564" cy="25908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244" name="Picture 4" descr="http://novosti44.ru/media/k2/items/cache/f69279d1983460d7c90d08d02a1d50ba_X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3048000"/>
            <a:ext cx="3958490" cy="2636355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248" name="Picture 8" descr="http://heliograph.ru/images/65905_filarmoniya-kostrom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228600"/>
            <a:ext cx="8382000" cy="266700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1.liveinternet.ru/images/attach/c/5/123/961/123961307_large_fon_dv_13zvkrestbord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04800" y="5638800"/>
            <a:ext cx="8610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8 ноября 1936 года в Костроме открылся первый (и до сих пор единственный) театр кукол. В этот день зрителям была показана пьеса «Лисичка – сестричка».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218" name="Picture 2" descr="http://pravda-tour.ru/tp/images/Russia/ZolKolco/Kostroma/Kostroma_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285750"/>
            <a:ext cx="8077200" cy="5314950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1.liveinternet.ru/images/attach/c/5/123/961/123961307_large_fon_dv_13zvkrestbordo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http://img1.liveinternet.ru/images/attach/b/3/13/871/13871755_4680368_christmas1_SPRX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37972"/>
            <a:ext cx="8610600" cy="6088879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914400" y="2362200"/>
            <a:ext cx="78486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</a:t>
            </a:r>
          </a:p>
          <a:p>
            <a:pPr algn="ctr"/>
            <a:r>
              <a:rPr lang="ru-RU" sz="66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за внимание!</a:t>
            </a:r>
            <a:endParaRPr lang="ru-RU" sz="66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img1.liveinternet.ru/images/attach/c/5/123/961/123961307_large_fon_dv_13zvkrestbord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2400" y="5410200"/>
            <a:ext cx="8610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Самый старый населённый пункт Костромской области: деревня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Гомониха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Костромском районе. Первые поселения появились здесь в Х- 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VI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веках до нашей эры.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5362" name="Picture 2" descr="http://static.panoramio.com/photos/large/569402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400406"/>
            <a:ext cx="6610350" cy="496217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img1.liveinternet.ru/images/attach/c/5/123/961/123961307_large_fon_dv_13zvkrestbord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81000" y="5105400"/>
            <a:ext cx="822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Самый большой ураган разразился на костромской земле 9 июня 1984 года над </a:t>
            </a:r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Лунёвом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Сила смерча была такова, что он откинул на 400 метров 40-тонную цистерну, наполненную водой . Ураган прошёл по 10 районам области, разрушил 121 дом и повредил 453 здания.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4342" name="Picture 6" descr="http://demiart.ru/forum/uploads/post-51849-11927481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0"/>
            <a:ext cx="3733800" cy="279288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4344" name="Picture 8" descr="http://c.pastvu.com/_p/d/5/2/5/525f5b06b1e770fe847874f391f4c337.jpg"/>
          <p:cNvPicPr>
            <a:picLocks noChangeAspect="1" noChangeArrowheads="1"/>
          </p:cNvPicPr>
          <p:nvPr/>
        </p:nvPicPr>
        <p:blipFill>
          <a:blip r:embed="rId6" cstate="print"/>
          <a:srcRect l="20064" b="20524"/>
          <a:stretch>
            <a:fillRect/>
          </a:stretch>
        </p:blipFill>
        <p:spPr bwMode="auto">
          <a:xfrm>
            <a:off x="4419600" y="304800"/>
            <a:ext cx="3886200" cy="22860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4346" name="Picture 10" descr="http://www.moe-online.ru/image/news/231486_s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2667000"/>
            <a:ext cx="3733800" cy="24384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4348" name="Picture 12" descr="http://region.uz.ua/wp-content/uploads/2016/07/3-1.jpg"/>
          <p:cNvPicPr>
            <a:picLocks noChangeAspect="1" noChangeArrowheads="1"/>
          </p:cNvPicPr>
          <p:nvPr/>
        </p:nvPicPr>
        <p:blipFill>
          <a:blip r:embed="rId8" cstate="print"/>
          <a:srcRect l="3309" r="42096" b="17647"/>
          <a:stretch>
            <a:fillRect/>
          </a:stretch>
        </p:blipFill>
        <p:spPr bwMode="auto">
          <a:xfrm>
            <a:off x="4114800" y="2819400"/>
            <a:ext cx="3886200" cy="23622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20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img1.liveinternet.ru/images/attach/c/5/123/961/123961307_large_fon_dv_13zvkrestbord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2400" y="4876800"/>
            <a:ext cx="8991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мае каждого года в Кологриве отмечается День гусей. Это единственное место в России, где отмечается данный праздник. В эти дни в город прилетают голландские гуси, чтобы отдохнуть предстоящим перелётом на север.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3314" name="Picture 2" descr="http://lifekostroma.ru/wp-content/uploads/2016/05/praznik-den-gusya-kologri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457200"/>
            <a:ext cx="4191000" cy="23622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3316" name="Picture 4" descr="http://geophoto.ru/large/adkl786197l.jpg"/>
          <p:cNvPicPr>
            <a:picLocks noChangeAspect="1" noChangeArrowheads="1"/>
          </p:cNvPicPr>
          <p:nvPr/>
        </p:nvPicPr>
        <p:blipFill>
          <a:blip r:embed="rId6" cstate="print"/>
          <a:srcRect l="12371" t="3514" r="1856" b="29722"/>
          <a:stretch>
            <a:fillRect/>
          </a:stretch>
        </p:blipFill>
        <p:spPr bwMode="auto">
          <a:xfrm>
            <a:off x="304800" y="228600"/>
            <a:ext cx="4038600" cy="252412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3322" name="Picture 10" descr="http://www.interfax-russia.ru/ftproot/photos/Center/2009/04/24/35787_gusi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2769778"/>
            <a:ext cx="3886200" cy="213897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1618" name="Picture 2" descr="http://domir.ru/l-art/images/k-2008/dsc_019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0" y="2895600"/>
            <a:ext cx="3886200" cy="2130934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600" decel="100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600" decel="100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2000"/>
                                        <p:tgtEl>
                                          <p:spTgt spid="111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mg1.liveinternet.ru/images/attach/c/5/123/961/123961307_large_fon_dv_13zvkrestbordo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2400" y="4876800"/>
            <a:ext cx="8686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Самой большой рекой, протекающей по Костромской области, является Унжа. Её протяжённость составляет 350 километров. Самая же большая река в России – Волга, на территории нашей области занимает всего 120 километров.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2290" name="Picture 2" descr="http://i.ytimg.com/vi/ykbipCeRW8I/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76201"/>
            <a:ext cx="4572000" cy="23622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292" name="Picture 4" descr="https://im3-tub-ru.yandex.net/i?id=ff917ddd703b30ea7fb24ffc4a5505a6&amp;n=33&amp;h=131&amp;w=48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2590800"/>
            <a:ext cx="4572000" cy="22098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294" name="Picture 6" descr="http://www.odintsovo.info/img/blog/Abaddon/neya1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57800" y="381000"/>
            <a:ext cx="3657600" cy="44196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 spd="slow">
    <p:dissolv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4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87E9B30079AA3E4BB9CBB43082CEDE89" ma:contentTypeVersion="49" ma:contentTypeDescription="Создание документа." ma:contentTypeScope="" ma:versionID="698f9efabcc473775f210a4010df804e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f5713a6f217ca5ac6cf9b084a0aa521f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a252ca3-5a62-4c1c-90a6-29f4710e47f8">AWJJH2MPE6E2-933729307-69</_dlc_DocId>
    <_dlc_DocIdUrl xmlns="4a252ca3-5a62-4c1c-90a6-29f4710e47f8">
      <Url>http://edu-sps.koiro.local/Kostroma_EDU/Kos-Sch-24/bibl/_layouts/15/DocIdRedir.aspx?ID=AWJJH2MPE6E2-933729307-69</Url>
      <Description>AWJJH2MPE6E2-933729307-69</Description>
    </_dlc_DocIdUrl>
  </documentManagement>
</p:properties>
</file>

<file path=customXml/item4.xml><?xml version="1.0" encoding="utf-8"?>
<?mso-contentType ?>
<spe:Receivers xmlns:spe="http://schemas.microsoft.com/sharepoint/events"/>
</file>

<file path=customXml/itemProps1.xml><?xml version="1.0" encoding="utf-8"?>
<ds:datastoreItem xmlns:ds="http://schemas.openxmlformats.org/officeDocument/2006/customXml" ds:itemID="{13898180-65ED-4965-B276-92974854A734}"/>
</file>

<file path=customXml/itemProps2.xml><?xml version="1.0" encoding="utf-8"?>
<ds:datastoreItem xmlns:ds="http://schemas.openxmlformats.org/officeDocument/2006/customXml" ds:itemID="{BBD35E12-9BEE-4C38-BA3F-86D65EB8FFAB}"/>
</file>

<file path=customXml/itemProps3.xml><?xml version="1.0" encoding="utf-8"?>
<ds:datastoreItem xmlns:ds="http://schemas.openxmlformats.org/officeDocument/2006/customXml" ds:itemID="{D12A6DC5-3365-4019-8D0C-4541FBE28EEE}"/>
</file>

<file path=customXml/itemProps4.xml><?xml version="1.0" encoding="utf-8"?>
<ds:datastoreItem xmlns:ds="http://schemas.openxmlformats.org/officeDocument/2006/customXml" ds:itemID="{AE7EA933-1DBF-4532-AF4E-82295801C7D2}"/>
</file>

<file path=docProps/app.xml><?xml version="1.0" encoding="utf-8"?>
<Properties xmlns="http://schemas.openxmlformats.org/officeDocument/2006/extended-properties" xmlns:vt="http://schemas.openxmlformats.org/officeDocument/2006/docPropsVTypes">
  <TotalTime>806</TotalTime>
  <Words>2686</Words>
  <Application>Microsoft Office PowerPoint</Application>
  <PresentationFormat>Экран (4:3)</PresentationFormat>
  <Paragraphs>171</Paragraphs>
  <Slides>57</Slides>
  <Notes>54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библиотекарь</cp:lastModifiedBy>
  <cp:revision>291</cp:revision>
  <dcterms:created xsi:type="dcterms:W3CDTF">2016-11-01T11:51:32Z</dcterms:created>
  <dcterms:modified xsi:type="dcterms:W3CDTF">2017-02-13T13:57:13Z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0x01010087E9B30079AA3E4BB9CBB43082CEDE89</vt:lpwstr>
  </property>
  <property fmtid="{D5CDD505-2E9C-101B-9397-08002B2CF9AE}" pid="3" name="_dlc_DocIdItemGuid">
    <vt:lpwstr>d90a6831-f1bb-4d3a-a5d1-0430ded1654c</vt:lpwstr>
  </property>
</Properties>
</file>