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330" r:id="rId2"/>
    <p:sldId id="258" r:id="rId3"/>
    <p:sldId id="256" r:id="rId4"/>
    <p:sldId id="31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277" r:id="rId24"/>
    <p:sldId id="278" r:id="rId25"/>
    <p:sldId id="279" r:id="rId26"/>
    <p:sldId id="280" r:id="rId27"/>
    <p:sldId id="315" r:id="rId28"/>
    <p:sldId id="316" r:id="rId29"/>
    <p:sldId id="281" r:id="rId30"/>
    <p:sldId id="283" r:id="rId31"/>
    <p:sldId id="284" r:id="rId32"/>
    <p:sldId id="285" r:id="rId33"/>
    <p:sldId id="318" r:id="rId34"/>
    <p:sldId id="317" r:id="rId35"/>
    <p:sldId id="319" r:id="rId36"/>
    <p:sldId id="290" r:id="rId37"/>
    <p:sldId id="291" r:id="rId38"/>
    <p:sldId id="292" r:id="rId39"/>
    <p:sldId id="293" r:id="rId40"/>
    <p:sldId id="297" r:id="rId41"/>
    <p:sldId id="298" r:id="rId42"/>
    <p:sldId id="299" r:id="rId43"/>
    <p:sldId id="300" r:id="rId44"/>
    <p:sldId id="302" r:id="rId45"/>
    <p:sldId id="303" r:id="rId46"/>
    <p:sldId id="305" r:id="rId47"/>
    <p:sldId id="306" r:id="rId48"/>
    <p:sldId id="307" r:id="rId49"/>
    <p:sldId id="308" r:id="rId50"/>
    <p:sldId id="309" r:id="rId51"/>
    <p:sldId id="310" r:id="rId52"/>
    <p:sldId id="320" r:id="rId53"/>
    <p:sldId id="311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9" r:id="rId62"/>
    <p:sldId id="328" r:id="rId63"/>
    <p:sldId id="331" r:id="rId64"/>
    <p:sldId id="314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customXml" Target="../customXml/item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BD4F-D86C-45BC-9EDC-D6BE48FCCF6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6A9C9-8F78-4FF4-B262-613E6AA2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Игра. Догадайтесь, о чём этот эпизод?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6A9C9-8F78-4FF4-B262-613E6AA23A13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</a:t>
            </a:r>
            <a:r>
              <a:rPr lang="ru-RU" baseline="0" dirty="0" smtClean="0"/>
              <a:t>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6A9C9-8F78-4FF4-B262-613E6AA23A13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457C19B-C87F-4AF1-850B-82BC9B9F3EB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66C97B-BEB3-4AFE-A67F-1374F41F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otvet.imgsmail.ru/download/6583673e0795cd9cd154283af1f4dd54_i-745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chitalnya.ru/upload3/695/a80f4f6d66dec02bc28f7f858fd7359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80928"/>
            <a:ext cx="4305300" cy="1428750"/>
          </a:xfrm>
          <a:prstGeom prst="rect">
            <a:avLst/>
          </a:prstGeom>
          <a:noFill/>
        </p:spPr>
      </p:pic>
      <p:pic>
        <p:nvPicPr>
          <p:cNvPr id="4" name="Picture 4" descr="http://www.chitalnya.ru/upload3/695/a80f4f6d66dec02bc28f7f858fd7359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76672"/>
            <a:ext cx="4305300" cy="1428750"/>
          </a:xfrm>
          <a:prstGeom prst="rect">
            <a:avLst/>
          </a:prstGeom>
          <a:noFill/>
        </p:spPr>
      </p:pic>
      <p:pic>
        <p:nvPicPr>
          <p:cNvPr id="5" name="Picture 4" descr="http://www.chitalnya.ru/upload3/695/a80f4f6d66dec02bc28f7f858fd7359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13176"/>
            <a:ext cx="4305300" cy="1428750"/>
          </a:xfrm>
          <a:prstGeom prst="rect">
            <a:avLst/>
          </a:prstGeom>
          <a:noFill/>
        </p:spPr>
      </p:pic>
      <p:pic>
        <p:nvPicPr>
          <p:cNvPr id="6" name="Picture 4" descr="http://www.chitalnya.ru/upload3/695/a80f4f6d66dec02bc28f7f858fd7359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581128"/>
            <a:ext cx="4305300" cy="1428750"/>
          </a:xfrm>
          <a:prstGeom prst="rect">
            <a:avLst/>
          </a:prstGeom>
          <a:noFill/>
        </p:spPr>
      </p:pic>
      <p:pic>
        <p:nvPicPr>
          <p:cNvPr id="7" name="Picture 4" descr="http://www.chitalnya.ru/upload3/695/a80f4f6d66dec02bc28f7f858fd7359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4305300" cy="1428750"/>
          </a:xfrm>
          <a:prstGeom prst="rect">
            <a:avLst/>
          </a:prstGeom>
          <a:noFill/>
        </p:spPr>
      </p:pic>
      <p:pic>
        <p:nvPicPr>
          <p:cNvPr id="8" name="Picture 4" descr="http://www.chitalnya.ru/upload3/695/a80f4f6d66dec02bc28f7f858fd7359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43053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Старшая - Прасковея,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средняя дочь - Марфа, младшая дочь –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Настенька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386" name="Picture 2" descr="http://img-fotki.yandex.ru/get/9172/157060903.18e/0_f59ad_4e77b746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8064896" cy="6021288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попросила привезти из дальних стран младшая дочь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купца Настенька?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8130" name="AutoShape 2" descr="https://im1-tub-ru.yandex.net/i?id=def4e496b34c67ca018b15e61412f10a&amp;n=33&amp;h=215&amp;w=2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https://im1-tub-ru.yandex.net/i?id=def4e496b34c67ca018b15e61412f10a&amp;n=33&amp;h=215&amp;w=2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http://i26.fastpic.ru/big/2012/1105/ae/8db8f190e70d17dc95ce243c44931da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7891264" cy="5733256"/>
          </a:xfrm>
          <a:prstGeom prst="rect">
            <a:avLst/>
          </a:prstGeom>
          <a:noFill/>
        </p:spPr>
      </p:pic>
      <p:pic>
        <p:nvPicPr>
          <p:cNvPr id="6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kladraz.ru/upload/blogs2/2016/9/5831_9e6634d1601c146cd427d635ffa81b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60"/>
            <a:ext cx="9144000" cy="6861634"/>
          </a:xfrm>
          <a:prstGeom prst="rect">
            <a:avLst/>
          </a:prstGeom>
          <a:noFill/>
        </p:spPr>
      </p:pic>
      <p:pic>
        <p:nvPicPr>
          <p:cNvPr id="3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96952"/>
            <a:ext cx="2520280" cy="2818133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подарки попросили у купца две другие дочери? </a:t>
            </a:r>
          </a:p>
        </p:txBody>
      </p:sp>
      <p:pic>
        <p:nvPicPr>
          <p:cNvPr id="46082" name="Picture 2" descr="http://citykey.net/images/review/316/116316/multfilm-moego-detstva-7_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632848" cy="5688632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Средняя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золотой венец из каменьев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самоцветных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2" name="Picture 2" descr="http://kladraz.ru/upload/blogs2/2016/9/5831_87f9e02abb8691fdcce02ccd66ac5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7920880" cy="5400600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Старшая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«</a:t>
            </a:r>
            <a:r>
              <a:rPr lang="ru-RU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тувалет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из хрусталя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восточного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698" name="Picture 2" descr="http://kladraz.ru/upload/blogs2/2016/9/5831_ea41f43928710ccd8c2edd8c148c8678.jpg"/>
          <p:cNvPicPr>
            <a:picLocks noChangeAspect="1" noChangeArrowheads="1"/>
          </p:cNvPicPr>
          <p:nvPr/>
        </p:nvPicPr>
        <p:blipFill>
          <a:blip r:embed="rId3" cstate="print"/>
          <a:srcRect l="44470" t="25627" r="3849" b="23120"/>
          <a:stretch>
            <a:fillRect/>
          </a:stretch>
        </p:blipFill>
        <p:spPr bwMode="auto">
          <a:xfrm>
            <a:off x="4716016" y="692696"/>
            <a:ext cx="3096344" cy="2016224"/>
          </a:xfrm>
          <a:prstGeom prst="rect">
            <a:avLst/>
          </a:prstGeom>
          <a:noFill/>
        </p:spPr>
      </p:pic>
      <p:pic>
        <p:nvPicPr>
          <p:cNvPr id="44034" name="Picture 2" descr="https://afisha.yuga.ru/media/0d/7b/cvetochek__h1fy5n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708920"/>
            <a:ext cx="6096000" cy="4149080"/>
          </a:xfrm>
          <a:prstGeom prst="rect">
            <a:avLst/>
          </a:prstGeom>
          <a:noFill/>
        </p:spPr>
      </p:pic>
      <p:pic>
        <p:nvPicPr>
          <p:cNvPr id="5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6632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кого бежал купец в тёмные леса? </a:t>
            </a:r>
          </a:p>
        </p:txBody>
      </p:sp>
      <p:pic>
        <p:nvPicPr>
          <p:cNvPr id="43010" name="Picture 2" descr="http://concertable.ru/uploads/thumbs/3/7/1/37152668a0ff1fcf9cae825ecd6554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836712"/>
            <a:ext cx="7848871" cy="5886656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разбойников басурманских, турецких да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индейских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986" name="Picture 2" descr="https://im1-tub-ru.yandex.net/i?id=dbbc4f8a4a655ba0be8e8eac1976af67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7776864" cy="5760640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423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нашел купец, блуждая по лесу?</a:t>
            </a:r>
          </a:p>
        </p:txBody>
      </p:sp>
      <p:pic>
        <p:nvPicPr>
          <p:cNvPr id="40962" name="Picture 2" descr="http://i4.otzovik.com/2011/05/03/74225/img/8780561.jpg"/>
          <p:cNvPicPr>
            <a:picLocks noChangeAspect="1" noChangeArrowheads="1"/>
          </p:cNvPicPr>
          <p:nvPr/>
        </p:nvPicPr>
        <p:blipFill>
          <a:blip r:embed="rId3" cstate="print"/>
          <a:srcRect t="15308" r="21818"/>
          <a:stretch>
            <a:fillRect/>
          </a:stretch>
        </p:blipFill>
        <p:spPr bwMode="auto">
          <a:xfrm>
            <a:off x="0" y="764704"/>
            <a:ext cx="8028384" cy="6093296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Дворец королевский: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«Выходит он под конец на поляну широкую и посередь той поляны широкой стоит дом не дом чертог не чертог, а дворец королевский или царский весь в огне, в серебре и золоте и в каменьях самоцветных, весь горит и светит, а огня не видать; ровно солнышко красное, инда тяжело на него глазам смотреть. Все окошки во дворце растворены, и играет в нем музыка согласная, какой никогда он не слыхивал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6" name="Picture 6" descr="http://kladraz.ru/upload/blogs2/2016/9/5831_dfb572e740984368a9f0ffee072457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7215361" cy="4536504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ladraz.ru/upload/blogs2/2016/9/5831_5ab23d61c9a488b65035903c5ff96a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3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76672"/>
            <a:ext cx="2520280" cy="2818133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56992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raz.ru/upload/blogs2/2016/9/5831_c35655a4236dd650787c6ffb16b99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064896" cy="6741368"/>
          </a:xfrm>
          <a:prstGeom prst="rect">
            <a:avLst/>
          </a:prstGeom>
          <a:noFill/>
        </p:spPr>
      </p:pic>
      <p:pic>
        <p:nvPicPr>
          <p:cNvPr id="3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Где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 аленький цветочек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7890" name="Picture 2" descr="http://kidslife.ru/images/stories/skazki/alenkiy_cvetochek_au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7992888" cy="6264696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зеленом пригорке в саду: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« И вдруг видит он, 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пригорочке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зеленом цветет цветок цвету алого, красоты невиданной и неслыханной, что ни в сказке сказать, ни пером написать. У честного купца дух занимается; подходит он ко тому цветку; запах от цветка по всему саду ровно струя бежит; затряслись и руки и ноги у купца, 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возговорил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он голосом радостным: «Вот аленький цветочек, какого нет краше ни белом свете, о каком просила меня дочь меньшая, любимая»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4" name="Picture 2" descr="http://kladraz.ru/upload/blogs2/2016/9/5831_7c0d5bf07da3008c9b4e3609092f43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75615"/>
            <a:ext cx="7848872" cy="4665753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потребовал зверь лесной, чудо морское в обмен на жизнь купца? </a:t>
            </a:r>
          </a:p>
        </p:txBody>
      </p:sp>
      <p:pic>
        <p:nvPicPr>
          <p:cNvPr id="35842" name="Picture 2" descr="http://www.tramvision.ru/lapsus/articles/pic/beauty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62992"/>
            <a:ext cx="7632848" cy="5878375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44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Дочь пригожую: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« Я отпущу тебя домой невредимого, награжу казной несчетною, подарю цветочек аленький, коли дашь ты мне слово честное купецкое и запись своей руки, что пришлешь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заместо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себя одну из дочерей своих, хороших, пригожих; я обиды ей никакой не сделаю, а и будет она жить у меня в чести и приволье, как сам ты жил во дворце моем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</p:txBody>
      </p:sp>
      <p:pic>
        <p:nvPicPr>
          <p:cNvPr id="34818" name="Picture 2" descr="http://i4.otzovik.com/2011/05/03/74225/img/48486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7776864" cy="4824536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волшебный предмет дал зверь лесной, чтобы купец мог быстро очутиться дома?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794" name="Picture 2" descr="http://media1.fanparty.ru/fanclubs/sovetskie-multfilmi/gallery/1475030_sovetskie_multfil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7848872" cy="5832648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316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Золотой перстень: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« Дам я тебе перстень с руки моей: кто наденет его на правый мизинец, тот очутится там, где пожелает, во единое ока мгновение. Сроку тебе даю дома пробыть три дня и три ночи».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2770" name="Picture 2" descr="http://gorodkirov.ru/pictures/news10/21042014_a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028384" cy="5544616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случилось, когда купец сорвал аленький цветочек?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://i3.letsw.ch/image/original/241128/w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0624"/>
            <a:ext cx="7920880" cy="6267376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Поднялся сильный ветер, чудище рассердилось на купца.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cdn01.ru/files/users/images/66/10/6610433a514b80cbe9ca8a638454ca13.jpg"/>
          <p:cNvPicPr>
            <a:picLocks noChangeAspect="1" noChangeArrowheads="1"/>
          </p:cNvPicPr>
          <p:nvPr/>
        </p:nvPicPr>
        <p:blipFill>
          <a:blip r:embed="rId3" cstate="print"/>
          <a:srcRect b="11801"/>
          <a:stretch>
            <a:fillRect/>
          </a:stretch>
        </p:blipFill>
        <p:spPr bwMode="auto">
          <a:xfrm>
            <a:off x="1" y="836712"/>
            <a:ext cx="8172399" cy="6021288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668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стало с сорванным аленьким цветочком в саду у зверя лесного, чуда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морского, когда его вернула Настенька?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</p:txBody>
      </p:sp>
      <p:pic>
        <p:nvPicPr>
          <p:cNvPr id="30722" name="Picture 2" descr="http://torrentom.com/torrents/images/2011-04/03/84196_02f105665b0d.jpg"/>
          <p:cNvPicPr>
            <a:picLocks noChangeAspect="1" noChangeArrowheads="1"/>
          </p:cNvPicPr>
          <p:nvPr/>
        </p:nvPicPr>
        <p:blipFill>
          <a:blip r:embed="rId3" cstate="print"/>
          <a:srcRect t="4688" r="47501"/>
          <a:stretch>
            <a:fillRect/>
          </a:stretch>
        </p:blipFill>
        <p:spPr bwMode="auto">
          <a:xfrm>
            <a:off x="323528" y="836712"/>
            <a:ext cx="7704856" cy="6021288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ladraz.ru/upload/blogs2/2016/9/5831_6c1d1902069fdba53fab90cad72a5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5991225" cy="4495800"/>
          </a:xfrm>
          <a:prstGeom prst="rect">
            <a:avLst/>
          </a:prstGeom>
          <a:noFill/>
        </p:spPr>
      </p:pic>
      <p:pic>
        <p:nvPicPr>
          <p:cNvPr id="3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2520280" cy="2818133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Прирос к стеблю прежнему: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«И вынула она тот аленький цветочек из кувшина золоченого и хотела посадить на место прежнее; но сам он вылетел из рук ее и прирос к стеблю прежнему и расцвел краше прежнего».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698" name="Picture 2" descr="http://kidslife.ru/images/stories/skazki/alenkiy_cvetochek_au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7704856" cy="5256584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жилось девушке во дворце у зверя лесного, чуда морского?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8674" name="Picture 2" descr="http://static.tehnosila.ru/images/item/o/2013-02/12/iJrMpZsZ2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8100392" cy="6165304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344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Исполнялись все ее желания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650" name="Picture 2" descr="http://s50.radikal.ru/i130/1502/25/c6a82ed769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8100392" cy="6237312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playcast.ru/uploads/2012/12/13/4224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  <p:pic>
        <p:nvPicPr>
          <p:cNvPr id="3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pic.imghost.pro/big/2014/0314/7b1a7c02401f78a32a45e0482757e964_8cd594c952be6fc6f2dac93d3a3d9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3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kino-musik.ru/img.php?aHR0cHM6Ly9pLnl0aW1nLmNvbS92aS9vbU1TTWRBZ0xqRS9ocWRlZmF1bHQuan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172400" cy="6858000"/>
          </a:xfrm>
          <a:prstGeom prst="rect">
            <a:avLst/>
          </a:prstGeom>
          <a:noFill/>
        </p:spPr>
      </p:pic>
      <p:pic>
        <p:nvPicPr>
          <p:cNvPr id="3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Сколько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дней дал зверь лесной девушке на свидание со своим отцом и сестрами?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alocvet.narod.ru/films/films1/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02" y="908720"/>
            <a:ext cx="7696074" cy="5688632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«За час до истечения 3 дней и 3 ночей»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http://c2.mggcdn.net/68/90986241/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7848872" cy="5832648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привезла Настенька в подарок своим сёстрам, когда приехала в родительский дом 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гости?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http://kladraz.ru/upload/blogs2/2016/9/5831_9c36685e50b55359944465f2d90b9e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7776864" cy="5472608"/>
          </a:xfrm>
          <a:prstGeom prst="rect">
            <a:avLst/>
          </a:prstGeom>
          <a:noFill/>
        </p:spPr>
      </p:pic>
      <p:pic>
        <p:nvPicPr>
          <p:cNvPr id="5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Сундуки с богатыми нарядами.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http://kladraz.ru/upload/blogs2/2016/9/5831_d82d8d7ad3ca67f35af83b8035a31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7632848" cy="5688632"/>
          </a:xfrm>
          <a:prstGeom prst="rect">
            <a:avLst/>
          </a:prstGeom>
          <a:noFill/>
        </p:spPr>
      </p:pic>
      <p:pic>
        <p:nvPicPr>
          <p:cNvPr id="5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ttp://900igr.net/datas/literatura/Alenkij-tsvetochek/0001-001-VIKTORINA-po-skazke-Alenkij-tsvetochek.jpg"/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-156602" y="1"/>
            <a:ext cx="9193098" cy="6858000"/>
          </a:xfrm>
          <a:prstGeom prst="rect">
            <a:avLst/>
          </a:prstGeom>
          <a:noFill/>
        </p:spPr>
      </p:pic>
      <p:pic>
        <p:nvPicPr>
          <p:cNvPr id="3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720" y="4509120"/>
            <a:ext cx="2520280" cy="2818133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сделали старшие сестры, чтобы помешать вернуться своей младшей сестре вовремя во дворец к зверю лесному, чуду морскому?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386" name="Picture 2" descr="http://s11.stc.all.kpcdn.net/share/i/4/1104947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92221"/>
            <a:ext cx="7992888" cy="5677139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Перевели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стрелки часов на час назад: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« А сестрам то в досаду было, и задумали они дело хитрое, дело хитрое и недоброе; взяли они да все часы в доме целым часом назад поставили, и не ведал того честной купец и вся его прислуга верная, челядь дворовая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8370" name="Picture 2" descr="http://kladraz.ru/upload/blogs2/2016/9/5831_4670d28c6500e3da28ff4477d98a08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7344816" cy="4752528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полное имя хозяина аленького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цветочка.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 descr="http://cdn01.ru/files/users/images/66/10/6610433a514b80cbe9ca8a638454ca13.jpg"/>
          <p:cNvPicPr>
            <a:picLocks noChangeAspect="1" noChangeArrowheads="1"/>
          </p:cNvPicPr>
          <p:nvPr/>
        </p:nvPicPr>
        <p:blipFill>
          <a:blip r:embed="rId3" cstate="print"/>
          <a:srcRect b="8651"/>
          <a:stretch>
            <a:fillRect/>
          </a:stretch>
        </p:blipFill>
        <p:spPr bwMode="auto">
          <a:xfrm>
            <a:off x="251520" y="764704"/>
            <a:ext cx="7848872" cy="5904656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Зверь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лесной, чудо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морское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314" name="Picture 2" descr="http://www.tramvision.ru/lapsus/articles/pic/beauty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8244408" cy="5949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кого превратился зверь лесной, чудо морское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 descr="https://i.ytimg.com/vi/c0j3KFQc9qo/hqdefault.jpg"/>
          <p:cNvPicPr>
            <a:picLocks noChangeAspect="1" noChangeArrowheads="1"/>
          </p:cNvPicPr>
          <p:nvPr/>
        </p:nvPicPr>
        <p:blipFill>
          <a:blip r:embed="rId3" cstate="print"/>
          <a:srcRect l="14568" t="10894" r="15321" b="11643"/>
          <a:stretch>
            <a:fillRect/>
          </a:stretch>
        </p:blipFill>
        <p:spPr bwMode="auto">
          <a:xfrm>
            <a:off x="179512" y="836712"/>
            <a:ext cx="7920880" cy="6021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прекрасного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6" name="Picture 6" descr="http://s1.cdnnz.net/films/i/7/0/0/okino.ua-alenkij-tsvetochek-346700-a.jpg"/>
          <p:cNvPicPr>
            <a:picLocks noChangeAspect="1" noChangeArrowheads="1"/>
          </p:cNvPicPr>
          <p:nvPr/>
        </p:nvPicPr>
        <p:blipFill>
          <a:blip r:embed="rId3" cstate="print"/>
          <a:srcRect b="9439"/>
          <a:stretch>
            <a:fillRect/>
          </a:stretch>
        </p:blipFill>
        <p:spPr bwMode="auto">
          <a:xfrm>
            <a:off x="107504" y="692696"/>
            <a:ext cx="7920880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Сколько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лет провёл принц в виде зверя лесного, чуда морского?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http://img.1tvrus.com/2009-08-24/fmt_73_alenkyy_cvetiochek.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7920880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лет: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« И жил я таковым страшилищем и пугалом ровно тридцать лет, и залучал я в мой дворец заколдованный одиннадцать девиц красных, ты была двенадцатая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172" name="AutoShape 4" descr="http://filmsounds.ru/uploads/images/r/u/s/ruslana_shalala_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://filmsounds.ru/uploads/images/r/u/s/ruslana_shalala_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://filmsounds.ru/uploads/images/r/u/s/ruslana_shalala_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://multich.ru/_ld/0/93205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7632848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Какое чувство руководило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сестрами, когда они переводили стрелки на час назад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http://alocvet.narod.ru/films/films1/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7560840" cy="5467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                    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Зависть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8" name="Picture 8" descr="http://900igr.net/datai/literatura/Aksakov-Alenkij-tsvetochek/0041-031-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35090"/>
            <a:ext cx="7776864" cy="62229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ladraz.ru/upload/blogs2/2016/9/5831_7e4968ef38eab6cadba31f56e6d5a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7920880" cy="59117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Кем по роду занятий был отец сестёр из сказки «Аленький цветочек»?</a:t>
            </a:r>
          </a:p>
        </p:txBody>
      </p:sp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вы думаете, что помогло дочери купеческой справиться со злыми чарами?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4098" name="Picture 2" descr="http://smotrimultiki.ru/screenshot/3066_alenushka_i_chudishch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7848872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Верность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данному слову; преданность; бескорыстная, искренняя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любовь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www.myltik.ru/db/rus/a/alenkii_zvetochek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7992888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funik.ru/uploads/images/07_2015/18/10_b64bf8203ed8ebc7ecd9c01a492fa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7992888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этой сказке, как и в любой другой, происходит победа добра над злом. Прекрасный язык сказки сделал ее шедевром и определил ее место в классике детской литературы.</a:t>
            </a:r>
          </a:p>
        </p:txBody>
      </p:sp>
      <p:pic>
        <p:nvPicPr>
          <p:cNvPr id="2050" name="Picture 2" descr="http://animator.ru/film_img/3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7128792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boombob.ru/img/picture/Jun/17/7e82f02926a82a8985df8fc01eba384a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460432" cy="6741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620688"/>
            <a:ext cx="56886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Игра.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Догадайтесь, что      изображено на картинке?           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playcast.ru/uploads/2015/02/06/11983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s1.cdnnz.net/films/i/7/1/6/okino.ua-alenkij-tsvetochek-346716-a.jpg"/>
          <p:cNvPicPr>
            <a:picLocks noChangeAspect="1" noChangeArrowheads="1"/>
          </p:cNvPicPr>
          <p:nvPr/>
        </p:nvPicPr>
        <p:blipFill>
          <a:blip r:embed="rId3" cstate="print"/>
          <a:srcRect r="2351" b="8126"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avatars.mds.yandex.net/get-kino-vod-films-gallery/27707/2a000001517647ae8dd0005f14da363c71c8/920x46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990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vektorduha.ru/sites/default/files/multfilm_alenkin-cvetochek_1952-god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alocvet.narod.ru/films/films1/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Купец, торговый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3252" name="Picture 4" descr="http://s019.radikal.ru/i624/1205/41/0227e4e936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7776864" cy="5976664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alocvet.narod.ru/films/films1/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img.labirint.ru/images/comments_pic/0835/02labarlm1220194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659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playing-field.ru/img/2015/051919/13346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Презентацию разработала </a:t>
            </a:r>
            <a:br>
              <a:rPr lang="ru-RU" sz="2800" dirty="0" smtClean="0"/>
            </a:br>
            <a:r>
              <a:rPr lang="ru-RU" sz="2800" dirty="0" err="1" smtClean="0"/>
              <a:t>Гаврасова</a:t>
            </a:r>
            <a:r>
              <a:rPr lang="ru-RU" sz="2800" dirty="0" smtClean="0"/>
              <a:t> Т.Н.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Библиотечный справочно-информационный центр МБОУ СОШ № 24 г. Кострома</a:t>
            </a:r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vsdaria.com/uploads_user/21000/20628/22219.jpg"/>
          <p:cNvPicPr>
            <a:picLocks noChangeAspect="1" noChangeArrowheads="1"/>
          </p:cNvPicPr>
          <p:nvPr/>
        </p:nvPicPr>
        <p:blipFill>
          <a:blip r:embed="rId4" cstate="print"/>
          <a:srcRect l="11309" r="16612" b="15625"/>
          <a:stretch>
            <a:fillRect/>
          </a:stretch>
        </p:blipFill>
        <p:spPr bwMode="auto">
          <a:xfrm>
            <a:off x="0" y="0"/>
            <a:ext cx="82230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124744"/>
            <a:ext cx="5133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ladraz.ru/upload/blogs2/2016/9/5831_36f829ea9c56755b46996e7f8172cb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8680"/>
            <a:ext cx="8060902" cy="6192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Какими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чисто российскими товарами торговал отец?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Сибирские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меха, уральские самоцветы и камни, жемчуг и многое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другое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 descr="http://kladraz.ru/upload/blogs2/2016/9/5831_180d4c5d14448ca337788a27e5b9bc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7920880" cy="5760640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звали дочерей купца?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10" name="Picture 2" descr="http://www.xxlbook.ru/imgh1078804.png"/>
          <p:cNvPicPr>
            <a:picLocks noChangeAspect="1" noChangeArrowheads="1"/>
          </p:cNvPicPr>
          <p:nvPr/>
        </p:nvPicPr>
        <p:blipFill>
          <a:blip r:embed="rId3" cstate="print"/>
          <a:srcRect l="6919" t="7875" r="7838" b="14361"/>
          <a:stretch>
            <a:fillRect/>
          </a:stretch>
        </p:blipFill>
        <p:spPr bwMode="auto">
          <a:xfrm>
            <a:off x="251520" y="764704"/>
            <a:ext cx="7920880" cy="5976664"/>
          </a:xfrm>
          <a:prstGeom prst="rect">
            <a:avLst/>
          </a:prstGeom>
          <a:noFill/>
        </p:spPr>
      </p:pic>
      <p:pic>
        <p:nvPicPr>
          <p:cNvPr id="4" name="Picture 14" descr="http://www.playcast.ru/uploads/2015/10/14/154549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60848"/>
            <a:ext cx="2520280" cy="2818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E9B30079AA3E4BB9CBB43082CEDE89" ma:contentTypeVersion="49" ma:contentTypeDescription="Создание документа." ma:contentTypeScope="" ma:versionID="698f9efabcc473775f210a4010df804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AWJJH2MPE6E2-933729307-62</_dlc_DocId>
    <_dlc_DocIdUrl xmlns="4a252ca3-5a62-4c1c-90a6-29f4710e47f8">
      <Url>http://edu-sps.koiro.local/Kostroma_EDU/Kos-Sch-24/bibl/_layouts/15/DocIdRedir.aspx?ID=AWJJH2MPE6E2-933729307-62</Url>
      <Description>AWJJH2MPE6E2-933729307-62</Description>
    </_dlc_DocIdUrl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47BB6B-26FA-43A1-9A6C-6AAF1B1A16DC}"/>
</file>

<file path=customXml/itemProps2.xml><?xml version="1.0" encoding="utf-8"?>
<ds:datastoreItem xmlns:ds="http://schemas.openxmlformats.org/officeDocument/2006/customXml" ds:itemID="{1C05A1B4-A3A6-4D44-B0A1-A784C06EDDE7}"/>
</file>

<file path=customXml/itemProps3.xml><?xml version="1.0" encoding="utf-8"?>
<ds:datastoreItem xmlns:ds="http://schemas.openxmlformats.org/officeDocument/2006/customXml" ds:itemID="{94421D80-6836-44B0-9857-814FA4758EE6}"/>
</file>

<file path=customXml/itemProps4.xml><?xml version="1.0" encoding="utf-8"?>
<ds:datastoreItem xmlns:ds="http://schemas.openxmlformats.org/officeDocument/2006/customXml" ds:itemID="{6767C861-D704-403C-9014-D35ADA78619D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279</TotalTime>
  <Words>408</Words>
  <Application>Microsoft Office PowerPoint</Application>
  <PresentationFormat>Экран (4:3)</PresentationFormat>
  <Paragraphs>52</Paragraphs>
  <Slides>64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Презентацию разработала  Гаврасова Т.Н. 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моусош24</cp:lastModifiedBy>
  <cp:revision>155</cp:revision>
  <dcterms:created xsi:type="dcterms:W3CDTF">2016-09-29T12:59:44Z</dcterms:created>
  <dcterms:modified xsi:type="dcterms:W3CDTF">2018-02-16T11:01:47Z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0x01010087E9B30079AA3E4BB9CBB43082CEDE89</vt:lpwstr>
  </property>
  <property fmtid="{D5CDD505-2E9C-101B-9397-08002B2CF9AE}" pid="3" name="_dlc_DocIdItemGuid">
    <vt:lpwstr>a6b10463-84d3-46d7-a85e-59ed635425c6</vt:lpwstr>
  </property>
</Properties>
</file>