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265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i.gov.ru/" TargetMode="External"/><Relationship Id="rId2" Type="http://schemas.openxmlformats.org/officeDocument/2006/relationships/hyperlink" Target="mailto:obr@deti.g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ti.gov.ru/r/kostr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_artamonova75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4572031"/>
          </a:xfrm>
        </p:spPr>
        <p:txBody>
          <a:bodyPr/>
          <a:lstStyle/>
          <a:p>
            <a:r>
              <a:rPr lang="ru-RU" b="1" dirty="0" smtClean="0"/>
              <a:t>Уполномоченные по правам ребенка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ОКУМЕНТЫ Артамонова\из интернета про уполномоченного\артамо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4366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Уполномоченный при президенте Российской Федерации по правам ребёнка</a:t>
            </a:r>
          </a:p>
          <a:p>
            <a:pPr algn="ctr">
              <a:buNone/>
            </a:pPr>
            <a:r>
              <a:rPr lang="ru-RU" dirty="0" smtClean="0"/>
              <a:t>Анна </a:t>
            </a:r>
            <a:r>
              <a:rPr lang="ru-RU" dirty="0" smtClean="0"/>
              <a:t>Юрьевна Кузнецова</a:t>
            </a:r>
          </a:p>
          <a:p>
            <a:pPr algn="ctr">
              <a:buNone/>
            </a:pPr>
            <a:r>
              <a:rPr lang="ru-RU" dirty="0" smtClean="0"/>
              <a:t>Приемная Уполномоченного при Президенте Российской Федерации по правам ребёнка: 125993, г.Москва, ГСП-3, </a:t>
            </a:r>
            <a:r>
              <a:rPr lang="ru-RU" dirty="0" err="1" smtClean="0"/>
              <a:t>Миусская</a:t>
            </a:r>
            <a:r>
              <a:rPr lang="ru-RU" dirty="0" smtClean="0"/>
              <a:t> пл., д.7 стр. 1.</a:t>
            </a:r>
          </a:p>
          <a:p>
            <a:pPr algn="ctr">
              <a:buNone/>
            </a:pPr>
            <a:r>
              <a:rPr lang="ru-RU" dirty="0" smtClean="0"/>
              <a:t>Контактный </a:t>
            </a:r>
            <a:r>
              <a:rPr lang="ru-RU" dirty="0" smtClean="0"/>
              <a:t>телефон: +7 (495) 221-70-65  Факс: +7 (495) 221-70-66</a:t>
            </a:r>
          </a:p>
          <a:p>
            <a:pPr algn="ctr">
              <a:buNone/>
            </a:pPr>
            <a:r>
              <a:rPr lang="ru-RU" dirty="0" smtClean="0"/>
              <a:t>Электронная почта: </a:t>
            </a:r>
            <a:r>
              <a:rPr lang="ru-RU" dirty="0" err="1" smtClean="0">
                <a:hlinkClick r:id="rId2"/>
              </a:rPr>
              <a:t>obr@deti.gov.ru</a:t>
            </a:r>
            <a:r>
              <a:rPr lang="ru-RU" dirty="0" smtClean="0"/>
              <a:t>      сайт с адресом </a:t>
            </a:r>
            <a:r>
              <a:rPr lang="ru-RU" dirty="0" err="1" smtClean="0">
                <a:hlinkClick r:id="rId3"/>
              </a:rPr>
              <a:t>deti.gov.ru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учитель\Desktop\на 29.12.2016\кузнец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9913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на 29.12.2016\омбуцмен кузнец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/>
              <a:t>Уполномоченный по правам ребёнка при губернаторе Костромской области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Соколова </a:t>
            </a:r>
            <a:r>
              <a:rPr lang="ru-RU" sz="3600" dirty="0" smtClean="0"/>
              <a:t>Марина Леонидовна </a:t>
            </a:r>
            <a:br>
              <a:rPr lang="ru-RU" sz="3600" dirty="0" smtClean="0"/>
            </a:br>
            <a:r>
              <a:rPr lang="ru-RU" sz="3600" dirty="0" smtClean="0"/>
              <a:t>Адрес: Костромская область, г. Кострома, ул. Дзержинского, дом 15</a:t>
            </a:r>
            <a:br>
              <a:rPr lang="ru-RU" sz="3600" dirty="0" smtClean="0"/>
            </a:br>
            <a:r>
              <a:rPr lang="ru-RU" sz="3600" dirty="0" smtClean="0"/>
              <a:t>Телефон:8 (4942) 31-46-46</a:t>
            </a:r>
            <a:br>
              <a:rPr lang="ru-RU" sz="3600" dirty="0" smtClean="0"/>
            </a:br>
            <a:r>
              <a:rPr lang="ru-RU" sz="3600" dirty="0" smtClean="0"/>
              <a:t>Факс:8(4942)47-00-12; 31-46-46</a:t>
            </a:r>
            <a:br>
              <a:rPr lang="ru-RU" sz="3600" dirty="0" smtClean="0"/>
            </a:br>
            <a:r>
              <a:rPr lang="ru-RU" sz="3600" dirty="0" err="1" smtClean="0"/>
              <a:t>Сайт:</a:t>
            </a:r>
            <a:r>
              <a:rPr lang="ru-RU" sz="3600" dirty="0" err="1" smtClean="0">
                <a:hlinkClick r:id="rId2"/>
              </a:rPr>
              <a:t>http</a:t>
            </a:r>
            <a:r>
              <a:rPr lang="ru-RU" sz="3600" dirty="0" smtClean="0">
                <a:hlinkClick r:id="rId2"/>
              </a:rPr>
              <a:t>://</a:t>
            </a:r>
            <a:r>
              <a:rPr lang="ru-RU" sz="3600" dirty="0" err="1" smtClean="0">
                <a:hlinkClick r:id="rId2"/>
              </a:rPr>
              <a:t>deti.gov.ru</a:t>
            </a:r>
            <a:r>
              <a:rPr lang="ru-RU" sz="3600" dirty="0" smtClean="0">
                <a:hlinkClick r:id="rId2"/>
              </a:rPr>
              <a:t>/</a:t>
            </a:r>
            <a:r>
              <a:rPr lang="ru-RU" sz="3600" dirty="0" err="1" smtClean="0">
                <a:hlinkClick r:id="rId2"/>
              </a:rPr>
              <a:t>r</a:t>
            </a:r>
            <a:r>
              <a:rPr lang="ru-RU" sz="3600" dirty="0" smtClean="0">
                <a:hlinkClick r:id="rId2"/>
              </a:rPr>
              <a:t>/</a:t>
            </a:r>
            <a:r>
              <a:rPr lang="ru-RU" sz="3600" dirty="0" err="1" smtClean="0">
                <a:hlinkClick r:id="rId2"/>
              </a:rPr>
              <a:t>kostrom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на 29.12.2016\соколова Марина Леонидов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50"/>
            <a:ext cx="4357718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0" y="35716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Представитель Уполномоченного по правам ребёнка при губернаторе Костромской области в городском округе г. Кострома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Щербакова Надежда Владиславовна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Приём граждан: каждую среду с 16.00-18.00 по адресу: г. Кострома, ул. Садовая,д.7, спорткомплекс ДЮЦ "Ровесник" , предварительная запись по телефонам (4942) 53-51-32, 89109543934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учитель\Desktop\на 29.12.2016\щербакова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3999600" cy="552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71480"/>
            <a:ext cx="910896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Уполномоченный по защите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 и интересов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образовательного процесса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МБОУ «СОШ № 24»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Артамонова Елена Кесаревна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Понедельник-пятница с 8.00. – до 17.00,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кабинет № 209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elena_artamonova75@mail.ru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AWJJH2MPE6E2-74670423-301</_dlc_DocId>
    <_dlc_DocIdUrl xmlns="4a252ca3-5a62-4c1c-90a6-29f4710e47f8">
      <Url>http://edu-sps.koiro.local/Kostroma_EDU/Kos-Sch-24/_layouts/15/DocIdRedir.aspx?ID=AWJJH2MPE6E2-74670423-301</Url>
      <Description>AWJJH2MPE6E2-74670423-301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0373A35D54E44D806C92EFCD674C53" ma:contentTypeVersion="49" ma:contentTypeDescription="Создание документа." ma:contentTypeScope="" ma:versionID="5614d7d1b540247160e27f100aca501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242EF-A36B-4B89-8DA1-B95C055D911D}"/>
</file>

<file path=customXml/itemProps2.xml><?xml version="1.0" encoding="utf-8"?>
<ds:datastoreItem xmlns:ds="http://schemas.openxmlformats.org/officeDocument/2006/customXml" ds:itemID="{284183D4-0127-46FC-A0E9-D21853FAD734}"/>
</file>

<file path=customXml/itemProps3.xml><?xml version="1.0" encoding="utf-8"?>
<ds:datastoreItem xmlns:ds="http://schemas.openxmlformats.org/officeDocument/2006/customXml" ds:itemID="{DB7214E8-A0EB-4E3E-8CEF-9EC0970324FC}"/>
</file>

<file path=customXml/itemProps4.xml><?xml version="1.0" encoding="utf-8"?>
<ds:datastoreItem xmlns:ds="http://schemas.openxmlformats.org/officeDocument/2006/customXml" ds:itemID="{09DC1DF1-4E9F-4C3D-824A-FEB28D44DB9F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140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Уполномоченные по правам ребенка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Уполномоченные по правам ребенка</dc:title>
  <dc:creator>учитель</dc:creator>
  <cp:lastModifiedBy>учитель</cp:lastModifiedBy>
  <cp:revision>3</cp:revision>
  <dcterms:created xsi:type="dcterms:W3CDTF">2016-12-29T05:14:34Z</dcterms:created>
  <dcterms:modified xsi:type="dcterms:W3CDTF">2016-12-29T05:44:47Z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0x0101006B0373A35D54E44D806C92EFCD674C53</vt:lpwstr>
  </property>
  <property fmtid="{D5CDD505-2E9C-101B-9397-08002B2CF9AE}" pid="3" name="_dlc_DocIdItemGuid">
    <vt:lpwstr>84467a69-8981-4f65-a51f-d32a8d7e2de6</vt:lpwstr>
  </property>
</Properties>
</file>