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layout3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4.xml" ContentType="application/vnd.openxmlformats-officedocument.drawingml.diagramColors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diagrams/quickStyle4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theme/theme1.xml" ContentType="application/vnd.openxmlformats-officedocument.theme+xml"/>
  <Override PartName="/ppt/diagrams/drawing4.xml" ContentType="application/vnd.ms-office.drawingml.diagramDrawing+xml"/>
  <Override PartName="/ppt/diagrams/layout4.xml" ContentType="application/vnd.openxmlformats-officedocument.drawingml.diagramLayout+xml"/>
  <Override PartName="/ppt/diagrams/colors3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6" r:id="rId9"/>
    <p:sldId id="277" r:id="rId10"/>
    <p:sldId id="275" r:id="rId11"/>
    <p:sldId id="262" r:id="rId12"/>
    <p:sldId id="256" r:id="rId13"/>
    <p:sldId id="257" r:id="rId14"/>
    <p:sldId id="258" r:id="rId15"/>
    <p:sldId id="259" r:id="rId16"/>
    <p:sldId id="260" r:id="rId17"/>
    <p:sldId id="261" r:id="rId18"/>
    <p:sldId id="263" r:id="rId19"/>
    <p:sldId id="264" r:id="rId20"/>
    <p:sldId id="274" r:id="rId21"/>
    <p:sldId id="26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C1281-96E7-435C-9545-98B84BFD84AD}" type="doc">
      <dgm:prSet loTypeId="urn:microsoft.com/office/officeart/2005/8/layout/cycle3" loCatId="cycl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B2EE5A7-7A5D-4317-A7B2-FCB592520217}">
      <dgm:prSet phldrT="[Текст]" custT="1"/>
      <dgm:spPr/>
      <dgm:t>
        <a:bodyPr/>
        <a:lstStyle/>
        <a:p>
          <a:r>
            <a:rPr lang="ru-RU" sz="2000" dirty="0" smtClean="0"/>
            <a:t>Интерактивность</a:t>
          </a:r>
          <a:endParaRPr lang="ru-RU" sz="2000" dirty="0"/>
        </a:p>
      </dgm:t>
    </dgm:pt>
    <dgm:pt modelId="{42D59130-7E8A-4176-8B53-0D6D3F5B19A6}" type="parTrans" cxnId="{40A23713-1B65-40BB-986C-467F50B74150}">
      <dgm:prSet/>
      <dgm:spPr/>
      <dgm:t>
        <a:bodyPr/>
        <a:lstStyle/>
        <a:p>
          <a:endParaRPr lang="ru-RU"/>
        </a:p>
      </dgm:t>
    </dgm:pt>
    <dgm:pt modelId="{266469A9-5147-40F0-A274-6CA8CFF59844}" type="sibTrans" cxnId="{40A23713-1B65-40BB-986C-467F50B74150}">
      <dgm:prSet/>
      <dgm:spPr/>
      <dgm:t>
        <a:bodyPr/>
        <a:lstStyle/>
        <a:p>
          <a:endParaRPr lang="ru-RU"/>
        </a:p>
      </dgm:t>
    </dgm:pt>
    <dgm:pt modelId="{F83D4A3F-D427-410E-8A67-28FC9D41A36D}">
      <dgm:prSet phldrT="[Текст]" custT="1"/>
      <dgm:spPr/>
      <dgm:t>
        <a:bodyPr/>
        <a:lstStyle/>
        <a:p>
          <a:r>
            <a:rPr lang="ru-RU" sz="2000" dirty="0" smtClean="0"/>
            <a:t>Адаптивность</a:t>
          </a:r>
          <a:endParaRPr lang="ru-RU" sz="2000" dirty="0"/>
        </a:p>
      </dgm:t>
    </dgm:pt>
    <dgm:pt modelId="{FC5FF65D-CDCB-4BE7-92C5-559EF03DC857}" type="parTrans" cxnId="{C5A3CBBC-13D4-42FE-A59F-4423088DB76E}">
      <dgm:prSet/>
      <dgm:spPr/>
      <dgm:t>
        <a:bodyPr/>
        <a:lstStyle/>
        <a:p>
          <a:endParaRPr lang="ru-RU"/>
        </a:p>
      </dgm:t>
    </dgm:pt>
    <dgm:pt modelId="{ECF373BF-7E85-464F-AFED-CB0AF0F73344}" type="sibTrans" cxnId="{C5A3CBBC-13D4-42FE-A59F-4423088DB76E}">
      <dgm:prSet/>
      <dgm:spPr/>
      <dgm:t>
        <a:bodyPr/>
        <a:lstStyle/>
        <a:p>
          <a:endParaRPr lang="ru-RU"/>
        </a:p>
      </dgm:t>
    </dgm:pt>
    <dgm:pt modelId="{9501AA82-E715-428D-9288-E25DAD1668B8}">
      <dgm:prSet phldrT="[Текст]" custT="1"/>
      <dgm:spPr/>
      <dgm:t>
        <a:bodyPr/>
        <a:lstStyle/>
        <a:p>
          <a:r>
            <a:rPr lang="ru-RU" sz="2000" dirty="0" smtClean="0"/>
            <a:t>Гибкость </a:t>
          </a:r>
          <a:endParaRPr lang="ru-RU" sz="2000" dirty="0"/>
        </a:p>
      </dgm:t>
    </dgm:pt>
    <dgm:pt modelId="{CB213E56-4DA6-4A8A-9F52-1C1D53BB03B4}" type="parTrans" cxnId="{E3BA2AE2-FECD-47B7-B93E-56E721EBCBF6}">
      <dgm:prSet/>
      <dgm:spPr/>
      <dgm:t>
        <a:bodyPr/>
        <a:lstStyle/>
        <a:p>
          <a:endParaRPr lang="ru-RU"/>
        </a:p>
      </dgm:t>
    </dgm:pt>
    <dgm:pt modelId="{0DA2B6FC-2E8F-4336-9756-0409827858FE}" type="sibTrans" cxnId="{E3BA2AE2-FECD-47B7-B93E-56E721EBCBF6}">
      <dgm:prSet/>
      <dgm:spPr/>
      <dgm:t>
        <a:bodyPr/>
        <a:lstStyle/>
        <a:p>
          <a:endParaRPr lang="ru-RU"/>
        </a:p>
      </dgm:t>
    </dgm:pt>
    <dgm:pt modelId="{4EF501F2-8CEB-45D3-BF2B-01D47E8D3AC4}">
      <dgm:prSet phldrT="[Текст]" custT="1"/>
      <dgm:spPr/>
      <dgm:t>
        <a:bodyPr/>
        <a:lstStyle/>
        <a:p>
          <a:r>
            <a:rPr lang="ru-RU" sz="2000" dirty="0" smtClean="0"/>
            <a:t>Модульность</a:t>
          </a:r>
          <a:endParaRPr lang="ru-RU" sz="2000" dirty="0"/>
        </a:p>
      </dgm:t>
    </dgm:pt>
    <dgm:pt modelId="{C4349082-2C5B-46D8-9A08-096365E44A25}" type="parTrans" cxnId="{53CA0970-7371-4784-91DC-4CD4F56AD76E}">
      <dgm:prSet/>
      <dgm:spPr/>
      <dgm:t>
        <a:bodyPr/>
        <a:lstStyle/>
        <a:p>
          <a:endParaRPr lang="ru-RU"/>
        </a:p>
      </dgm:t>
    </dgm:pt>
    <dgm:pt modelId="{4F582A83-6937-4194-98E0-94C5A44987F2}" type="sibTrans" cxnId="{53CA0970-7371-4784-91DC-4CD4F56AD76E}">
      <dgm:prSet/>
      <dgm:spPr/>
      <dgm:t>
        <a:bodyPr/>
        <a:lstStyle/>
        <a:p>
          <a:endParaRPr lang="ru-RU"/>
        </a:p>
      </dgm:t>
    </dgm:pt>
    <dgm:pt modelId="{85C74CBE-2386-4031-B142-EA19B1CBF67E}">
      <dgm:prSet phldrT="[Текст]" custT="1"/>
      <dgm:spPr/>
      <dgm:t>
        <a:bodyPr/>
        <a:lstStyle/>
        <a:p>
          <a:r>
            <a:rPr lang="ru-RU" sz="2000" dirty="0" smtClean="0"/>
            <a:t>Оперативность </a:t>
          </a:r>
          <a:endParaRPr lang="ru-RU" sz="2000" dirty="0"/>
        </a:p>
      </dgm:t>
    </dgm:pt>
    <dgm:pt modelId="{246C4358-C726-477E-A56E-C5F8D9C42DA8}" type="parTrans" cxnId="{ECF1F190-C269-4A34-AFD6-A7AC10B57F2E}">
      <dgm:prSet/>
      <dgm:spPr/>
      <dgm:t>
        <a:bodyPr/>
        <a:lstStyle/>
        <a:p>
          <a:endParaRPr lang="ru-RU"/>
        </a:p>
      </dgm:t>
    </dgm:pt>
    <dgm:pt modelId="{EC61933A-BDA6-4531-A36E-172A6327F35D}" type="sibTrans" cxnId="{ECF1F190-C269-4A34-AFD6-A7AC10B57F2E}">
      <dgm:prSet/>
      <dgm:spPr/>
      <dgm:t>
        <a:bodyPr/>
        <a:lstStyle/>
        <a:p>
          <a:endParaRPr lang="ru-RU"/>
        </a:p>
      </dgm:t>
    </dgm:pt>
    <dgm:pt modelId="{2A203FC2-523A-4C1E-8B5F-2B1095C84C6D}" type="pres">
      <dgm:prSet presAssocID="{EEFC1281-96E7-435C-9545-98B84BFD84AD}" presName="Name0" presStyleCnt="0">
        <dgm:presLayoutVars>
          <dgm:dir/>
          <dgm:resizeHandles val="exact"/>
        </dgm:presLayoutVars>
      </dgm:prSet>
      <dgm:spPr/>
    </dgm:pt>
    <dgm:pt modelId="{5EE29E15-2323-4B71-ADE0-260E6A539C4A}" type="pres">
      <dgm:prSet presAssocID="{EEFC1281-96E7-435C-9545-98B84BFD84AD}" presName="cycle" presStyleCnt="0"/>
      <dgm:spPr/>
    </dgm:pt>
    <dgm:pt modelId="{3B86A3F7-DE8C-487D-A27A-AD40E164AC75}" type="pres">
      <dgm:prSet presAssocID="{2B2EE5A7-7A5D-4317-A7B2-FCB592520217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B454E-AFE9-4ACB-AA99-49C62E5C05A3}" type="pres">
      <dgm:prSet presAssocID="{266469A9-5147-40F0-A274-6CA8CFF59844}" presName="sibTransFirstNode" presStyleLbl="bgShp" presStyleIdx="0" presStyleCnt="1"/>
      <dgm:spPr/>
    </dgm:pt>
    <dgm:pt modelId="{737A390E-9E17-4C44-95DF-EE334E8CC411}" type="pres">
      <dgm:prSet presAssocID="{F83D4A3F-D427-410E-8A67-28FC9D41A36D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54F6B-F5AD-48D9-A553-D5D917DFEFB5}" type="pres">
      <dgm:prSet presAssocID="{9501AA82-E715-428D-9288-E25DAD1668B8}" presName="nodeFollowingNodes" presStyleLbl="node1" presStyleIdx="2" presStyleCnt="5">
        <dgm:presLayoutVars>
          <dgm:bulletEnabled val="1"/>
        </dgm:presLayoutVars>
      </dgm:prSet>
      <dgm:spPr/>
    </dgm:pt>
    <dgm:pt modelId="{D7449E01-2711-40D6-BF20-DF3910C969EE}" type="pres">
      <dgm:prSet presAssocID="{4EF501F2-8CEB-45D3-BF2B-01D47E8D3AC4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27680-D8DC-4189-B25C-E55592A498E6}" type="pres">
      <dgm:prSet presAssocID="{85C74CBE-2386-4031-B142-EA19B1CBF67E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D3F3FDC2-D748-4930-B2CF-8E8D20711FA4}" type="presOf" srcId="{266469A9-5147-40F0-A274-6CA8CFF59844}" destId="{AB1B454E-AFE9-4ACB-AA99-49C62E5C05A3}" srcOrd="0" destOrd="0" presId="urn:microsoft.com/office/officeart/2005/8/layout/cycle3"/>
    <dgm:cxn modelId="{B625C700-5D9D-4487-898A-B0F24EAA6D4B}" type="presOf" srcId="{EEFC1281-96E7-435C-9545-98B84BFD84AD}" destId="{2A203FC2-523A-4C1E-8B5F-2B1095C84C6D}" srcOrd="0" destOrd="0" presId="urn:microsoft.com/office/officeart/2005/8/layout/cycle3"/>
    <dgm:cxn modelId="{154C623C-72CF-4282-8FA2-10B312956703}" type="presOf" srcId="{4EF501F2-8CEB-45D3-BF2B-01D47E8D3AC4}" destId="{D7449E01-2711-40D6-BF20-DF3910C969EE}" srcOrd="0" destOrd="0" presId="urn:microsoft.com/office/officeart/2005/8/layout/cycle3"/>
    <dgm:cxn modelId="{4D7AFCA1-3B30-40C9-A848-0F6B4C70E04A}" type="presOf" srcId="{85C74CBE-2386-4031-B142-EA19B1CBF67E}" destId="{DEE27680-D8DC-4189-B25C-E55592A498E6}" srcOrd="0" destOrd="0" presId="urn:microsoft.com/office/officeart/2005/8/layout/cycle3"/>
    <dgm:cxn modelId="{7255EE2D-7B9B-40A1-8644-3CB83255F985}" type="presOf" srcId="{2B2EE5A7-7A5D-4317-A7B2-FCB592520217}" destId="{3B86A3F7-DE8C-487D-A27A-AD40E164AC75}" srcOrd="0" destOrd="0" presId="urn:microsoft.com/office/officeart/2005/8/layout/cycle3"/>
    <dgm:cxn modelId="{E3BA2AE2-FECD-47B7-B93E-56E721EBCBF6}" srcId="{EEFC1281-96E7-435C-9545-98B84BFD84AD}" destId="{9501AA82-E715-428D-9288-E25DAD1668B8}" srcOrd="2" destOrd="0" parTransId="{CB213E56-4DA6-4A8A-9F52-1C1D53BB03B4}" sibTransId="{0DA2B6FC-2E8F-4336-9756-0409827858FE}"/>
    <dgm:cxn modelId="{F959C935-43AB-4297-AE3C-6B7F411EB133}" type="presOf" srcId="{9501AA82-E715-428D-9288-E25DAD1668B8}" destId="{F2954F6B-F5AD-48D9-A553-D5D917DFEFB5}" srcOrd="0" destOrd="0" presId="urn:microsoft.com/office/officeart/2005/8/layout/cycle3"/>
    <dgm:cxn modelId="{53CA0970-7371-4784-91DC-4CD4F56AD76E}" srcId="{EEFC1281-96E7-435C-9545-98B84BFD84AD}" destId="{4EF501F2-8CEB-45D3-BF2B-01D47E8D3AC4}" srcOrd="3" destOrd="0" parTransId="{C4349082-2C5B-46D8-9A08-096365E44A25}" sibTransId="{4F582A83-6937-4194-98E0-94C5A44987F2}"/>
    <dgm:cxn modelId="{C5655152-B3DD-498B-BCB5-18A1BD19DD95}" type="presOf" srcId="{F83D4A3F-D427-410E-8A67-28FC9D41A36D}" destId="{737A390E-9E17-4C44-95DF-EE334E8CC411}" srcOrd="0" destOrd="0" presId="urn:microsoft.com/office/officeart/2005/8/layout/cycle3"/>
    <dgm:cxn modelId="{C5A3CBBC-13D4-42FE-A59F-4423088DB76E}" srcId="{EEFC1281-96E7-435C-9545-98B84BFD84AD}" destId="{F83D4A3F-D427-410E-8A67-28FC9D41A36D}" srcOrd="1" destOrd="0" parTransId="{FC5FF65D-CDCB-4BE7-92C5-559EF03DC857}" sibTransId="{ECF373BF-7E85-464F-AFED-CB0AF0F73344}"/>
    <dgm:cxn modelId="{ECF1F190-C269-4A34-AFD6-A7AC10B57F2E}" srcId="{EEFC1281-96E7-435C-9545-98B84BFD84AD}" destId="{85C74CBE-2386-4031-B142-EA19B1CBF67E}" srcOrd="4" destOrd="0" parTransId="{246C4358-C726-477E-A56E-C5F8D9C42DA8}" sibTransId="{EC61933A-BDA6-4531-A36E-172A6327F35D}"/>
    <dgm:cxn modelId="{40A23713-1B65-40BB-986C-467F50B74150}" srcId="{EEFC1281-96E7-435C-9545-98B84BFD84AD}" destId="{2B2EE5A7-7A5D-4317-A7B2-FCB592520217}" srcOrd="0" destOrd="0" parTransId="{42D59130-7E8A-4176-8B53-0D6D3F5B19A6}" sibTransId="{266469A9-5147-40F0-A274-6CA8CFF59844}"/>
    <dgm:cxn modelId="{0DAAB7CC-2E95-4516-9B5B-19BC8A512BC6}" type="presParOf" srcId="{2A203FC2-523A-4C1E-8B5F-2B1095C84C6D}" destId="{5EE29E15-2323-4B71-ADE0-260E6A539C4A}" srcOrd="0" destOrd="0" presId="urn:microsoft.com/office/officeart/2005/8/layout/cycle3"/>
    <dgm:cxn modelId="{C0629417-5476-4F65-8AF2-C77923DB28CA}" type="presParOf" srcId="{5EE29E15-2323-4B71-ADE0-260E6A539C4A}" destId="{3B86A3F7-DE8C-487D-A27A-AD40E164AC75}" srcOrd="0" destOrd="0" presId="urn:microsoft.com/office/officeart/2005/8/layout/cycle3"/>
    <dgm:cxn modelId="{56A7E7FB-CF50-4C59-A2EE-0E7BD626EAB2}" type="presParOf" srcId="{5EE29E15-2323-4B71-ADE0-260E6A539C4A}" destId="{AB1B454E-AFE9-4ACB-AA99-49C62E5C05A3}" srcOrd="1" destOrd="0" presId="urn:microsoft.com/office/officeart/2005/8/layout/cycle3"/>
    <dgm:cxn modelId="{3FF097C1-D5E4-42DD-9E3B-D9C780868AD4}" type="presParOf" srcId="{5EE29E15-2323-4B71-ADE0-260E6A539C4A}" destId="{737A390E-9E17-4C44-95DF-EE334E8CC411}" srcOrd="2" destOrd="0" presId="urn:microsoft.com/office/officeart/2005/8/layout/cycle3"/>
    <dgm:cxn modelId="{A4D377BE-2F04-48F2-8D5C-371496373AB2}" type="presParOf" srcId="{5EE29E15-2323-4B71-ADE0-260E6A539C4A}" destId="{F2954F6B-F5AD-48D9-A553-D5D917DFEFB5}" srcOrd="3" destOrd="0" presId="urn:microsoft.com/office/officeart/2005/8/layout/cycle3"/>
    <dgm:cxn modelId="{5B15CE8A-992F-4C0E-92AD-5566F7481678}" type="presParOf" srcId="{5EE29E15-2323-4B71-ADE0-260E6A539C4A}" destId="{D7449E01-2711-40D6-BF20-DF3910C969EE}" srcOrd="4" destOrd="0" presId="urn:microsoft.com/office/officeart/2005/8/layout/cycle3"/>
    <dgm:cxn modelId="{7A766263-B3E7-49A6-A24E-A913819FCDA5}" type="presParOf" srcId="{5EE29E15-2323-4B71-ADE0-260E6A539C4A}" destId="{DEE27680-D8DC-4189-B25C-E55592A498E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E6E677-2544-44EF-A21C-6369B23EE95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252627-B182-4006-A9D8-AD2A70B009ED}">
      <dgm:prSet phldrT="[Текст]" phldr="1"/>
      <dgm:spPr/>
      <dgm:t>
        <a:bodyPr/>
        <a:lstStyle/>
        <a:p>
          <a:endParaRPr lang="ru-RU" dirty="0"/>
        </a:p>
      </dgm:t>
    </dgm:pt>
    <dgm:pt modelId="{3657E983-90EC-4260-B671-227667B1A07E}" type="parTrans" cxnId="{43078621-2123-436C-B670-1B28118C4347}">
      <dgm:prSet/>
      <dgm:spPr/>
      <dgm:t>
        <a:bodyPr/>
        <a:lstStyle/>
        <a:p>
          <a:endParaRPr lang="ru-RU"/>
        </a:p>
      </dgm:t>
    </dgm:pt>
    <dgm:pt modelId="{443CC76F-DFC0-4CF1-B586-090411FEE4E1}" type="sibTrans" cxnId="{43078621-2123-436C-B670-1B28118C4347}">
      <dgm:prSet/>
      <dgm:spPr/>
      <dgm:t>
        <a:bodyPr/>
        <a:lstStyle/>
        <a:p>
          <a:endParaRPr lang="ru-RU"/>
        </a:p>
      </dgm:t>
    </dgm:pt>
    <dgm:pt modelId="{9089FF9D-5DE6-4A99-A03E-40D3DF38E826}">
      <dgm:prSet phldrT="[Текст]"/>
      <dgm:spPr/>
      <dgm:t>
        <a:bodyPr/>
        <a:lstStyle/>
        <a:p>
          <a:r>
            <a:rPr lang="ru-RU" dirty="0" smtClean="0"/>
            <a:t>Правовое</a:t>
          </a:r>
          <a:endParaRPr lang="ru-RU" dirty="0"/>
        </a:p>
      </dgm:t>
    </dgm:pt>
    <dgm:pt modelId="{ABE91D72-9F08-4C62-9F58-6012D57F5AD2}" type="parTrans" cxnId="{756A03BA-B959-4001-80DB-5662B5FC3F3F}">
      <dgm:prSet/>
      <dgm:spPr/>
      <dgm:t>
        <a:bodyPr/>
        <a:lstStyle/>
        <a:p>
          <a:endParaRPr lang="ru-RU"/>
        </a:p>
      </dgm:t>
    </dgm:pt>
    <dgm:pt modelId="{F7BA7127-49CE-431D-83A6-5DB33CD8F07F}" type="sibTrans" cxnId="{756A03BA-B959-4001-80DB-5662B5FC3F3F}">
      <dgm:prSet/>
      <dgm:spPr/>
      <dgm:t>
        <a:bodyPr/>
        <a:lstStyle/>
        <a:p>
          <a:endParaRPr lang="ru-RU"/>
        </a:p>
      </dgm:t>
    </dgm:pt>
    <dgm:pt modelId="{CBF978B6-57A0-45EB-8CF8-68236568C54C}">
      <dgm:prSet phldrT="[Текст]"/>
      <dgm:spPr/>
      <dgm:t>
        <a:bodyPr/>
        <a:lstStyle/>
        <a:p>
          <a:r>
            <a:rPr lang="ru-RU" dirty="0" smtClean="0"/>
            <a:t>Организационное</a:t>
          </a:r>
          <a:endParaRPr lang="ru-RU" dirty="0"/>
        </a:p>
      </dgm:t>
    </dgm:pt>
    <dgm:pt modelId="{AE4008E1-6B72-4CBC-A65B-503FFB699944}" type="parTrans" cxnId="{F6244966-9C8D-41D0-ADF6-0B83637C1F55}">
      <dgm:prSet/>
      <dgm:spPr/>
      <dgm:t>
        <a:bodyPr/>
        <a:lstStyle/>
        <a:p>
          <a:endParaRPr lang="ru-RU"/>
        </a:p>
      </dgm:t>
    </dgm:pt>
    <dgm:pt modelId="{FA887B5B-62F4-4A34-8F98-0242AF1A010F}" type="sibTrans" cxnId="{F6244966-9C8D-41D0-ADF6-0B83637C1F55}">
      <dgm:prSet/>
      <dgm:spPr/>
      <dgm:t>
        <a:bodyPr/>
        <a:lstStyle/>
        <a:p>
          <a:endParaRPr lang="ru-RU"/>
        </a:p>
      </dgm:t>
    </dgm:pt>
    <dgm:pt modelId="{BC9EFAF9-2B77-4518-9A74-9835264D691B}">
      <dgm:prSet phldrT="[Текст]" phldr="1"/>
      <dgm:spPr/>
      <dgm:t>
        <a:bodyPr/>
        <a:lstStyle/>
        <a:p>
          <a:endParaRPr lang="ru-RU"/>
        </a:p>
      </dgm:t>
    </dgm:pt>
    <dgm:pt modelId="{A40DD3EE-2F86-4D68-B404-83950BF165AA}" type="parTrans" cxnId="{C70CB873-7DE9-4957-A219-DAC03EC3438C}">
      <dgm:prSet/>
      <dgm:spPr/>
      <dgm:t>
        <a:bodyPr/>
        <a:lstStyle/>
        <a:p>
          <a:endParaRPr lang="ru-RU"/>
        </a:p>
      </dgm:t>
    </dgm:pt>
    <dgm:pt modelId="{CBB65421-C50F-459A-8D06-7B4FCF421E0B}" type="sibTrans" cxnId="{C70CB873-7DE9-4957-A219-DAC03EC3438C}">
      <dgm:prSet/>
      <dgm:spPr/>
      <dgm:t>
        <a:bodyPr/>
        <a:lstStyle/>
        <a:p>
          <a:endParaRPr lang="ru-RU"/>
        </a:p>
      </dgm:t>
    </dgm:pt>
    <dgm:pt modelId="{8C727BC6-B6E0-4297-ABE8-61B46CE621DD}">
      <dgm:prSet phldrT="[Текст]"/>
      <dgm:spPr/>
      <dgm:t>
        <a:bodyPr/>
        <a:lstStyle/>
        <a:p>
          <a:r>
            <a:rPr lang="ru-RU" dirty="0" smtClean="0"/>
            <a:t>Кадровое</a:t>
          </a:r>
          <a:endParaRPr lang="ru-RU" dirty="0"/>
        </a:p>
      </dgm:t>
    </dgm:pt>
    <dgm:pt modelId="{A97BDC9D-86FA-4833-9C4B-ACC87B939AC8}" type="parTrans" cxnId="{0430A839-3323-4E12-BFA4-8E110C9B84F4}">
      <dgm:prSet/>
      <dgm:spPr/>
      <dgm:t>
        <a:bodyPr/>
        <a:lstStyle/>
        <a:p>
          <a:endParaRPr lang="ru-RU"/>
        </a:p>
      </dgm:t>
    </dgm:pt>
    <dgm:pt modelId="{54ABAB70-797A-41A6-B6C3-06E725A02EB5}" type="sibTrans" cxnId="{0430A839-3323-4E12-BFA4-8E110C9B84F4}">
      <dgm:prSet/>
      <dgm:spPr/>
      <dgm:t>
        <a:bodyPr/>
        <a:lstStyle/>
        <a:p>
          <a:endParaRPr lang="ru-RU"/>
        </a:p>
      </dgm:t>
    </dgm:pt>
    <dgm:pt modelId="{22DB9E88-4EAC-41D2-A379-7451D8D89512}">
      <dgm:prSet phldrT="[Текст]"/>
      <dgm:spPr/>
      <dgm:t>
        <a:bodyPr/>
        <a:lstStyle/>
        <a:p>
          <a:r>
            <a:rPr lang="ru-RU" dirty="0" smtClean="0"/>
            <a:t>Учебно-методическое</a:t>
          </a:r>
          <a:endParaRPr lang="ru-RU" dirty="0"/>
        </a:p>
      </dgm:t>
    </dgm:pt>
    <dgm:pt modelId="{369A0132-A941-4A88-9978-0F9CFD7E1D6C}" type="parTrans" cxnId="{ADD38226-0425-4957-BAE6-809ABBEEB9DE}">
      <dgm:prSet/>
      <dgm:spPr/>
      <dgm:t>
        <a:bodyPr/>
        <a:lstStyle/>
        <a:p>
          <a:endParaRPr lang="ru-RU"/>
        </a:p>
      </dgm:t>
    </dgm:pt>
    <dgm:pt modelId="{EE1D851C-5CD4-4675-8CED-6E4D8153064B}" type="sibTrans" cxnId="{ADD38226-0425-4957-BAE6-809ABBEEB9DE}">
      <dgm:prSet/>
      <dgm:spPr/>
      <dgm:t>
        <a:bodyPr/>
        <a:lstStyle/>
        <a:p>
          <a:endParaRPr lang="ru-RU"/>
        </a:p>
      </dgm:t>
    </dgm:pt>
    <dgm:pt modelId="{C6C00082-5C4C-4255-B2B9-F8ABA4C427AC}">
      <dgm:prSet phldrT="[Текст]" phldr="1"/>
      <dgm:spPr/>
      <dgm:t>
        <a:bodyPr/>
        <a:lstStyle/>
        <a:p>
          <a:endParaRPr lang="ru-RU"/>
        </a:p>
      </dgm:t>
    </dgm:pt>
    <dgm:pt modelId="{686EBFEF-501A-4BE5-8EED-8D3964949E76}" type="parTrans" cxnId="{38EA770C-8872-4EF4-B3D4-5DBCE998452F}">
      <dgm:prSet/>
      <dgm:spPr/>
      <dgm:t>
        <a:bodyPr/>
        <a:lstStyle/>
        <a:p>
          <a:endParaRPr lang="ru-RU"/>
        </a:p>
      </dgm:t>
    </dgm:pt>
    <dgm:pt modelId="{B125974E-C205-4562-9DBE-E1DBB3CFD8BF}" type="sibTrans" cxnId="{38EA770C-8872-4EF4-B3D4-5DBCE998452F}">
      <dgm:prSet/>
      <dgm:spPr/>
      <dgm:t>
        <a:bodyPr/>
        <a:lstStyle/>
        <a:p>
          <a:endParaRPr lang="ru-RU"/>
        </a:p>
      </dgm:t>
    </dgm:pt>
    <dgm:pt modelId="{98860416-E0E2-4C71-8E4A-784FCBA6B530}">
      <dgm:prSet phldrT="[Текст]"/>
      <dgm:spPr/>
      <dgm:t>
        <a:bodyPr/>
        <a:lstStyle/>
        <a:p>
          <a:r>
            <a:rPr lang="ru-RU" dirty="0" smtClean="0"/>
            <a:t>Информационное</a:t>
          </a:r>
          <a:endParaRPr lang="ru-RU" dirty="0"/>
        </a:p>
      </dgm:t>
    </dgm:pt>
    <dgm:pt modelId="{62A8B1C3-AE91-4BB6-B2C9-3508CA9A73B7}" type="parTrans" cxnId="{2CBAB330-D6FC-442C-B915-081F73BC6526}">
      <dgm:prSet/>
      <dgm:spPr/>
      <dgm:t>
        <a:bodyPr/>
        <a:lstStyle/>
        <a:p>
          <a:endParaRPr lang="ru-RU"/>
        </a:p>
      </dgm:t>
    </dgm:pt>
    <dgm:pt modelId="{973F39BB-BA17-43A3-AEE3-C7D659898F39}" type="sibTrans" cxnId="{2CBAB330-D6FC-442C-B915-081F73BC6526}">
      <dgm:prSet/>
      <dgm:spPr/>
      <dgm:t>
        <a:bodyPr/>
        <a:lstStyle/>
        <a:p>
          <a:endParaRPr lang="ru-RU"/>
        </a:p>
      </dgm:t>
    </dgm:pt>
    <dgm:pt modelId="{13BD884C-C8CD-4457-892E-EB845E2DADEA}">
      <dgm:prSet phldrT="[Текст]"/>
      <dgm:spPr/>
      <dgm:t>
        <a:bodyPr/>
        <a:lstStyle/>
        <a:p>
          <a:r>
            <a:rPr lang="ru-RU" dirty="0" smtClean="0"/>
            <a:t>Материально-техническое</a:t>
          </a:r>
          <a:endParaRPr lang="ru-RU" dirty="0"/>
        </a:p>
      </dgm:t>
    </dgm:pt>
    <dgm:pt modelId="{3C6E9BA7-9B40-4E4B-989A-D294F7FD36D9}" type="parTrans" cxnId="{796A0497-402D-4876-9C95-9522A59E838F}">
      <dgm:prSet/>
      <dgm:spPr/>
      <dgm:t>
        <a:bodyPr/>
        <a:lstStyle/>
        <a:p>
          <a:endParaRPr lang="ru-RU"/>
        </a:p>
      </dgm:t>
    </dgm:pt>
    <dgm:pt modelId="{436A534D-DFB6-4B8B-9048-2DF62F7EDF5A}" type="sibTrans" cxnId="{796A0497-402D-4876-9C95-9522A59E838F}">
      <dgm:prSet/>
      <dgm:spPr/>
      <dgm:t>
        <a:bodyPr/>
        <a:lstStyle/>
        <a:p>
          <a:endParaRPr lang="ru-RU"/>
        </a:p>
      </dgm:t>
    </dgm:pt>
    <dgm:pt modelId="{DB24F597-B329-4BAA-930C-63742B3F94EE}" type="pres">
      <dgm:prSet presAssocID="{ECE6E677-2544-44EF-A21C-6369B23EE950}" presName="linearFlow" presStyleCnt="0">
        <dgm:presLayoutVars>
          <dgm:dir/>
          <dgm:animLvl val="lvl"/>
          <dgm:resizeHandles val="exact"/>
        </dgm:presLayoutVars>
      </dgm:prSet>
      <dgm:spPr/>
    </dgm:pt>
    <dgm:pt modelId="{65541180-FE07-4D56-A2A0-551999F403AD}" type="pres">
      <dgm:prSet presAssocID="{4D252627-B182-4006-A9D8-AD2A70B009ED}" presName="composite" presStyleCnt="0"/>
      <dgm:spPr/>
    </dgm:pt>
    <dgm:pt modelId="{225A10AA-99AA-4172-A6CA-47A09F6DD99D}" type="pres">
      <dgm:prSet presAssocID="{4D252627-B182-4006-A9D8-AD2A70B009E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14CB546-9DC8-49E4-AC00-4DF6CA946A98}" type="pres">
      <dgm:prSet presAssocID="{4D252627-B182-4006-A9D8-AD2A70B009ED}" presName="descendantText" presStyleLbl="alignAcc1" presStyleIdx="0" presStyleCnt="3">
        <dgm:presLayoutVars>
          <dgm:bulletEnabled val="1"/>
        </dgm:presLayoutVars>
      </dgm:prSet>
      <dgm:spPr/>
    </dgm:pt>
    <dgm:pt modelId="{A95BA155-41E1-4DB6-A195-C2A4E7BD8D05}" type="pres">
      <dgm:prSet presAssocID="{443CC76F-DFC0-4CF1-B586-090411FEE4E1}" presName="sp" presStyleCnt="0"/>
      <dgm:spPr/>
    </dgm:pt>
    <dgm:pt modelId="{210B9EB1-4024-4D8B-AC6E-EEB5583524FF}" type="pres">
      <dgm:prSet presAssocID="{BC9EFAF9-2B77-4518-9A74-9835264D691B}" presName="composite" presStyleCnt="0"/>
      <dgm:spPr/>
    </dgm:pt>
    <dgm:pt modelId="{D5CA03C5-1940-4F57-B879-1E7B21A763E3}" type="pres">
      <dgm:prSet presAssocID="{BC9EFAF9-2B77-4518-9A74-9835264D691B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EC54BD8-AFF1-43A9-96CC-1A488B2BAC1F}" type="pres">
      <dgm:prSet presAssocID="{BC9EFAF9-2B77-4518-9A74-9835264D691B}" presName="descendantText" presStyleLbl="alignAcc1" presStyleIdx="1" presStyleCnt="3">
        <dgm:presLayoutVars>
          <dgm:bulletEnabled val="1"/>
        </dgm:presLayoutVars>
      </dgm:prSet>
      <dgm:spPr/>
    </dgm:pt>
    <dgm:pt modelId="{952E05F5-F0D7-4B22-9461-FF3981927393}" type="pres">
      <dgm:prSet presAssocID="{CBB65421-C50F-459A-8D06-7B4FCF421E0B}" presName="sp" presStyleCnt="0"/>
      <dgm:spPr/>
    </dgm:pt>
    <dgm:pt modelId="{75089F07-B469-4644-8323-203246FC36A5}" type="pres">
      <dgm:prSet presAssocID="{C6C00082-5C4C-4255-B2B9-F8ABA4C427AC}" presName="composite" presStyleCnt="0"/>
      <dgm:spPr/>
    </dgm:pt>
    <dgm:pt modelId="{F7C8EB3A-DB4D-4D08-A7D5-CBBF1B81090D}" type="pres">
      <dgm:prSet presAssocID="{C6C00082-5C4C-4255-B2B9-F8ABA4C427A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AD78A98-A355-432C-A926-B3D17169EA46}" type="pres">
      <dgm:prSet presAssocID="{C6C00082-5C4C-4255-B2B9-F8ABA4C427A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430A839-3323-4E12-BFA4-8E110C9B84F4}" srcId="{BC9EFAF9-2B77-4518-9A74-9835264D691B}" destId="{8C727BC6-B6E0-4297-ABE8-61B46CE621DD}" srcOrd="0" destOrd="0" parTransId="{A97BDC9D-86FA-4833-9C4B-ACC87B939AC8}" sibTransId="{54ABAB70-797A-41A6-B6C3-06E725A02EB5}"/>
    <dgm:cxn modelId="{BDD4DDB0-D361-4695-9AE5-7767900F4C25}" type="presOf" srcId="{BC9EFAF9-2B77-4518-9A74-9835264D691B}" destId="{D5CA03C5-1940-4F57-B879-1E7B21A763E3}" srcOrd="0" destOrd="0" presId="urn:microsoft.com/office/officeart/2005/8/layout/chevron2"/>
    <dgm:cxn modelId="{0B23A7C0-EBE8-4988-9828-FC05C8E15E1C}" type="presOf" srcId="{CBF978B6-57A0-45EB-8CF8-68236568C54C}" destId="{C14CB546-9DC8-49E4-AC00-4DF6CA946A98}" srcOrd="0" destOrd="1" presId="urn:microsoft.com/office/officeart/2005/8/layout/chevron2"/>
    <dgm:cxn modelId="{F6244966-9C8D-41D0-ADF6-0B83637C1F55}" srcId="{4D252627-B182-4006-A9D8-AD2A70B009ED}" destId="{CBF978B6-57A0-45EB-8CF8-68236568C54C}" srcOrd="1" destOrd="0" parTransId="{AE4008E1-6B72-4CBC-A65B-503FFB699944}" sibTransId="{FA887B5B-62F4-4A34-8F98-0242AF1A010F}"/>
    <dgm:cxn modelId="{C3BB3270-5A55-4B5D-ACFF-BBDD3B8C0E68}" type="presOf" srcId="{C6C00082-5C4C-4255-B2B9-F8ABA4C427AC}" destId="{F7C8EB3A-DB4D-4D08-A7D5-CBBF1B81090D}" srcOrd="0" destOrd="0" presId="urn:microsoft.com/office/officeart/2005/8/layout/chevron2"/>
    <dgm:cxn modelId="{C509D9E4-CA9B-4463-9143-D3519680956E}" type="presOf" srcId="{98860416-E0E2-4C71-8E4A-784FCBA6B530}" destId="{2AD78A98-A355-432C-A926-B3D17169EA46}" srcOrd="0" destOrd="0" presId="urn:microsoft.com/office/officeart/2005/8/layout/chevron2"/>
    <dgm:cxn modelId="{707A5F76-F463-4946-8C9E-9D9843F19587}" type="presOf" srcId="{13BD884C-C8CD-4457-892E-EB845E2DADEA}" destId="{2AD78A98-A355-432C-A926-B3D17169EA46}" srcOrd="0" destOrd="1" presId="urn:microsoft.com/office/officeart/2005/8/layout/chevron2"/>
    <dgm:cxn modelId="{A23D3C1F-91D1-4F09-9E4B-F551CA998F7D}" type="presOf" srcId="{8C727BC6-B6E0-4297-ABE8-61B46CE621DD}" destId="{2EC54BD8-AFF1-43A9-96CC-1A488B2BAC1F}" srcOrd="0" destOrd="0" presId="urn:microsoft.com/office/officeart/2005/8/layout/chevron2"/>
    <dgm:cxn modelId="{796A0497-402D-4876-9C95-9522A59E838F}" srcId="{C6C00082-5C4C-4255-B2B9-F8ABA4C427AC}" destId="{13BD884C-C8CD-4457-892E-EB845E2DADEA}" srcOrd="1" destOrd="0" parTransId="{3C6E9BA7-9B40-4E4B-989A-D294F7FD36D9}" sibTransId="{436A534D-DFB6-4B8B-9048-2DF62F7EDF5A}"/>
    <dgm:cxn modelId="{756A03BA-B959-4001-80DB-5662B5FC3F3F}" srcId="{4D252627-B182-4006-A9D8-AD2A70B009ED}" destId="{9089FF9D-5DE6-4A99-A03E-40D3DF38E826}" srcOrd="0" destOrd="0" parTransId="{ABE91D72-9F08-4C62-9F58-6012D57F5AD2}" sibTransId="{F7BA7127-49CE-431D-83A6-5DB33CD8F07F}"/>
    <dgm:cxn modelId="{C70CB873-7DE9-4957-A219-DAC03EC3438C}" srcId="{ECE6E677-2544-44EF-A21C-6369B23EE950}" destId="{BC9EFAF9-2B77-4518-9A74-9835264D691B}" srcOrd="1" destOrd="0" parTransId="{A40DD3EE-2F86-4D68-B404-83950BF165AA}" sibTransId="{CBB65421-C50F-459A-8D06-7B4FCF421E0B}"/>
    <dgm:cxn modelId="{2CBAB330-D6FC-442C-B915-081F73BC6526}" srcId="{C6C00082-5C4C-4255-B2B9-F8ABA4C427AC}" destId="{98860416-E0E2-4C71-8E4A-784FCBA6B530}" srcOrd="0" destOrd="0" parTransId="{62A8B1C3-AE91-4BB6-B2C9-3508CA9A73B7}" sibTransId="{973F39BB-BA17-43A3-AEE3-C7D659898F39}"/>
    <dgm:cxn modelId="{43078621-2123-436C-B670-1B28118C4347}" srcId="{ECE6E677-2544-44EF-A21C-6369B23EE950}" destId="{4D252627-B182-4006-A9D8-AD2A70B009ED}" srcOrd="0" destOrd="0" parTransId="{3657E983-90EC-4260-B671-227667B1A07E}" sibTransId="{443CC76F-DFC0-4CF1-B586-090411FEE4E1}"/>
    <dgm:cxn modelId="{43850432-7D2E-4F63-8BD6-28F7E5D83FD7}" type="presOf" srcId="{22DB9E88-4EAC-41D2-A379-7451D8D89512}" destId="{2EC54BD8-AFF1-43A9-96CC-1A488B2BAC1F}" srcOrd="0" destOrd="1" presId="urn:microsoft.com/office/officeart/2005/8/layout/chevron2"/>
    <dgm:cxn modelId="{ADD38226-0425-4957-BAE6-809ABBEEB9DE}" srcId="{BC9EFAF9-2B77-4518-9A74-9835264D691B}" destId="{22DB9E88-4EAC-41D2-A379-7451D8D89512}" srcOrd="1" destOrd="0" parTransId="{369A0132-A941-4A88-9978-0F9CFD7E1D6C}" sibTransId="{EE1D851C-5CD4-4675-8CED-6E4D8153064B}"/>
    <dgm:cxn modelId="{E9D529B5-CE7C-4A3C-ADAC-4C28A740378F}" type="presOf" srcId="{4D252627-B182-4006-A9D8-AD2A70B009ED}" destId="{225A10AA-99AA-4172-A6CA-47A09F6DD99D}" srcOrd="0" destOrd="0" presId="urn:microsoft.com/office/officeart/2005/8/layout/chevron2"/>
    <dgm:cxn modelId="{38EA770C-8872-4EF4-B3D4-5DBCE998452F}" srcId="{ECE6E677-2544-44EF-A21C-6369B23EE950}" destId="{C6C00082-5C4C-4255-B2B9-F8ABA4C427AC}" srcOrd="2" destOrd="0" parTransId="{686EBFEF-501A-4BE5-8EED-8D3964949E76}" sibTransId="{B125974E-C205-4562-9DBE-E1DBB3CFD8BF}"/>
    <dgm:cxn modelId="{72FC1143-F600-4C39-8D0D-6C6FC4638A41}" type="presOf" srcId="{ECE6E677-2544-44EF-A21C-6369B23EE950}" destId="{DB24F597-B329-4BAA-930C-63742B3F94EE}" srcOrd="0" destOrd="0" presId="urn:microsoft.com/office/officeart/2005/8/layout/chevron2"/>
    <dgm:cxn modelId="{AE212991-FFFF-4334-A7D1-FF6C61BB8310}" type="presOf" srcId="{9089FF9D-5DE6-4A99-A03E-40D3DF38E826}" destId="{C14CB546-9DC8-49E4-AC00-4DF6CA946A98}" srcOrd="0" destOrd="0" presId="urn:microsoft.com/office/officeart/2005/8/layout/chevron2"/>
    <dgm:cxn modelId="{D99EF15D-5B82-453A-A9BC-64A20C8D8C9E}" type="presParOf" srcId="{DB24F597-B329-4BAA-930C-63742B3F94EE}" destId="{65541180-FE07-4D56-A2A0-551999F403AD}" srcOrd="0" destOrd="0" presId="urn:microsoft.com/office/officeart/2005/8/layout/chevron2"/>
    <dgm:cxn modelId="{5C36AD73-17BD-449A-B727-E9CFA847A348}" type="presParOf" srcId="{65541180-FE07-4D56-A2A0-551999F403AD}" destId="{225A10AA-99AA-4172-A6CA-47A09F6DD99D}" srcOrd="0" destOrd="0" presId="urn:microsoft.com/office/officeart/2005/8/layout/chevron2"/>
    <dgm:cxn modelId="{56DBC9DA-23F3-4A9A-BCBA-9986C6843E09}" type="presParOf" srcId="{65541180-FE07-4D56-A2A0-551999F403AD}" destId="{C14CB546-9DC8-49E4-AC00-4DF6CA946A98}" srcOrd="1" destOrd="0" presId="urn:microsoft.com/office/officeart/2005/8/layout/chevron2"/>
    <dgm:cxn modelId="{815E857C-791B-4B8C-BBA0-7594140911AE}" type="presParOf" srcId="{DB24F597-B329-4BAA-930C-63742B3F94EE}" destId="{A95BA155-41E1-4DB6-A195-C2A4E7BD8D05}" srcOrd="1" destOrd="0" presId="urn:microsoft.com/office/officeart/2005/8/layout/chevron2"/>
    <dgm:cxn modelId="{58B489F8-23B2-452B-9A81-91EA3EFADE64}" type="presParOf" srcId="{DB24F597-B329-4BAA-930C-63742B3F94EE}" destId="{210B9EB1-4024-4D8B-AC6E-EEB5583524FF}" srcOrd="2" destOrd="0" presId="urn:microsoft.com/office/officeart/2005/8/layout/chevron2"/>
    <dgm:cxn modelId="{0BBFD201-8CB1-4EA2-8E50-794DAFD7BE87}" type="presParOf" srcId="{210B9EB1-4024-4D8B-AC6E-EEB5583524FF}" destId="{D5CA03C5-1940-4F57-B879-1E7B21A763E3}" srcOrd="0" destOrd="0" presId="urn:microsoft.com/office/officeart/2005/8/layout/chevron2"/>
    <dgm:cxn modelId="{8DA935AE-B127-4926-BF47-6F0C32E8E26C}" type="presParOf" srcId="{210B9EB1-4024-4D8B-AC6E-EEB5583524FF}" destId="{2EC54BD8-AFF1-43A9-96CC-1A488B2BAC1F}" srcOrd="1" destOrd="0" presId="urn:microsoft.com/office/officeart/2005/8/layout/chevron2"/>
    <dgm:cxn modelId="{128F436F-5EC5-431E-94F2-3869BB342B62}" type="presParOf" srcId="{DB24F597-B329-4BAA-930C-63742B3F94EE}" destId="{952E05F5-F0D7-4B22-9461-FF3981927393}" srcOrd="3" destOrd="0" presId="urn:microsoft.com/office/officeart/2005/8/layout/chevron2"/>
    <dgm:cxn modelId="{C0571854-DB3B-437A-8D7E-3AF250704F1F}" type="presParOf" srcId="{DB24F597-B329-4BAA-930C-63742B3F94EE}" destId="{75089F07-B469-4644-8323-203246FC36A5}" srcOrd="4" destOrd="0" presId="urn:microsoft.com/office/officeart/2005/8/layout/chevron2"/>
    <dgm:cxn modelId="{93FF2A7C-8EFA-4CF8-82AC-1F2231779780}" type="presParOf" srcId="{75089F07-B469-4644-8323-203246FC36A5}" destId="{F7C8EB3A-DB4D-4D08-A7D5-CBBF1B81090D}" srcOrd="0" destOrd="0" presId="urn:microsoft.com/office/officeart/2005/8/layout/chevron2"/>
    <dgm:cxn modelId="{E9080E8F-CDF9-48EB-87E8-3E285827E63A}" type="presParOf" srcId="{75089F07-B469-4644-8323-203246FC36A5}" destId="{2AD78A98-A355-432C-A926-B3D17169EA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DBE771-E656-4639-98B5-A0493A78406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B70B30-4DD5-43B5-8ECA-10AF73E74A4E}">
      <dgm:prSet phldrT="[Текст]" phldr="1"/>
      <dgm:spPr/>
      <dgm:t>
        <a:bodyPr/>
        <a:lstStyle/>
        <a:p>
          <a:endParaRPr lang="ru-RU" dirty="0"/>
        </a:p>
      </dgm:t>
    </dgm:pt>
    <dgm:pt modelId="{BE549EF6-955A-4E81-8DC2-293CCB98339F}" type="parTrans" cxnId="{E2F27CDB-BA98-478B-8678-1BE2E59A6501}">
      <dgm:prSet/>
      <dgm:spPr/>
      <dgm:t>
        <a:bodyPr/>
        <a:lstStyle/>
        <a:p>
          <a:endParaRPr lang="ru-RU"/>
        </a:p>
      </dgm:t>
    </dgm:pt>
    <dgm:pt modelId="{3D8C9470-37B4-4CEA-9BA1-5231531F5870}" type="sibTrans" cxnId="{E2F27CDB-BA98-478B-8678-1BE2E59A6501}">
      <dgm:prSet/>
      <dgm:spPr/>
      <dgm:t>
        <a:bodyPr/>
        <a:lstStyle/>
        <a:p>
          <a:endParaRPr lang="ru-RU"/>
        </a:p>
      </dgm:t>
    </dgm:pt>
    <dgm:pt modelId="{2EDBD0BF-CC5C-4E1E-8DAA-B46731E78402}">
      <dgm:prSet phldrT="[Текст]" custT="1"/>
      <dgm:spPr/>
      <dgm:t>
        <a:bodyPr/>
        <a:lstStyle/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800" dirty="0" smtClean="0"/>
            <a:t>Планирование деятельности по реализации проекта и мониторинг результатов, </a:t>
          </a:r>
          <a:r>
            <a:rPr lang="ru-RU" sz="1800" dirty="0" err="1" smtClean="0"/>
            <a:t>вшк</a:t>
          </a:r>
          <a:endParaRPr lang="ru-RU" sz="1800" dirty="0"/>
        </a:p>
      </dgm:t>
    </dgm:pt>
    <dgm:pt modelId="{1822A45E-B68E-40B5-B6E7-C0FF36183DE8}" type="parTrans" cxnId="{BE8759F6-6FE1-4836-AEB1-6E3F5B797C18}">
      <dgm:prSet/>
      <dgm:spPr/>
      <dgm:t>
        <a:bodyPr/>
        <a:lstStyle/>
        <a:p>
          <a:endParaRPr lang="ru-RU"/>
        </a:p>
      </dgm:t>
    </dgm:pt>
    <dgm:pt modelId="{E8293A12-158E-43F4-A3AC-6D617EB749AC}" type="sibTrans" cxnId="{BE8759F6-6FE1-4836-AEB1-6E3F5B797C18}">
      <dgm:prSet/>
      <dgm:spPr/>
      <dgm:t>
        <a:bodyPr/>
        <a:lstStyle/>
        <a:p>
          <a:endParaRPr lang="ru-RU"/>
        </a:p>
      </dgm:t>
    </dgm:pt>
    <dgm:pt modelId="{C8DA3893-47C4-46D4-942D-0A50CC933DC5}">
      <dgm:prSet phldrT="[Текст]" phldr="1"/>
      <dgm:spPr/>
      <dgm:t>
        <a:bodyPr/>
        <a:lstStyle/>
        <a:p>
          <a:endParaRPr lang="ru-RU" dirty="0"/>
        </a:p>
      </dgm:t>
    </dgm:pt>
    <dgm:pt modelId="{2652ED38-D481-4097-A0DC-61ADF7566AF1}" type="parTrans" cxnId="{0F0A66F7-E642-4026-8D82-C27819C692FE}">
      <dgm:prSet/>
      <dgm:spPr/>
      <dgm:t>
        <a:bodyPr/>
        <a:lstStyle/>
        <a:p>
          <a:endParaRPr lang="ru-RU"/>
        </a:p>
      </dgm:t>
    </dgm:pt>
    <dgm:pt modelId="{3D36C0D1-C356-4147-BA42-F0B8FFC6E470}" type="sibTrans" cxnId="{0F0A66F7-E642-4026-8D82-C27819C692FE}">
      <dgm:prSet/>
      <dgm:spPr/>
      <dgm:t>
        <a:bodyPr/>
        <a:lstStyle/>
        <a:p>
          <a:endParaRPr lang="ru-RU"/>
        </a:p>
      </dgm:t>
    </dgm:pt>
    <dgm:pt modelId="{28A3BFB0-CE6B-4170-B479-52C7174DA1B1}">
      <dgm:prSet phldrT="[Текст]" custT="1"/>
      <dgm:spPr/>
      <dgm:t>
        <a:bodyPr/>
        <a:lstStyle/>
        <a:p>
          <a:pPr marL="5715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комплексное </a:t>
          </a:r>
          <a:r>
            <a:rPr lang="ru-RU" sz="1800" dirty="0" err="1" smtClean="0"/>
            <a:t>психолого-медико-педагогическое</a:t>
          </a:r>
          <a:r>
            <a:rPr lang="ru-RU" sz="1800" dirty="0" smtClean="0"/>
            <a:t> сопровождение</a:t>
          </a:r>
        </a:p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7CBF6A4E-F195-4622-88F5-74B9EAE1CA61}" type="parTrans" cxnId="{B3D90744-D4FB-4DC6-BDDA-B742580BD943}">
      <dgm:prSet/>
      <dgm:spPr/>
      <dgm:t>
        <a:bodyPr/>
        <a:lstStyle/>
        <a:p>
          <a:endParaRPr lang="ru-RU"/>
        </a:p>
      </dgm:t>
    </dgm:pt>
    <dgm:pt modelId="{FC0B0DF0-59DF-4296-A6B2-F54A6F180FE8}" type="sibTrans" cxnId="{B3D90744-D4FB-4DC6-BDDA-B742580BD943}">
      <dgm:prSet/>
      <dgm:spPr/>
      <dgm:t>
        <a:bodyPr/>
        <a:lstStyle/>
        <a:p>
          <a:endParaRPr lang="ru-RU"/>
        </a:p>
      </dgm:t>
    </dgm:pt>
    <dgm:pt modelId="{D5000327-0949-43DA-AC6B-6BB1CF4BED6A}">
      <dgm:prSet phldrT="[Текст]" phldr="1"/>
      <dgm:spPr/>
      <dgm:t>
        <a:bodyPr/>
        <a:lstStyle/>
        <a:p>
          <a:endParaRPr lang="ru-RU" dirty="0"/>
        </a:p>
      </dgm:t>
    </dgm:pt>
    <dgm:pt modelId="{5099E0F0-E4CB-4BC8-9C7A-BB970E368BD7}" type="parTrans" cxnId="{332AB962-B786-4722-8E8B-394FB62F475E}">
      <dgm:prSet/>
      <dgm:spPr/>
      <dgm:t>
        <a:bodyPr/>
        <a:lstStyle/>
        <a:p>
          <a:endParaRPr lang="ru-RU"/>
        </a:p>
      </dgm:t>
    </dgm:pt>
    <dgm:pt modelId="{DE503117-C857-4593-84D9-6535192D2FA3}" type="sibTrans" cxnId="{332AB962-B786-4722-8E8B-394FB62F475E}">
      <dgm:prSet/>
      <dgm:spPr/>
      <dgm:t>
        <a:bodyPr/>
        <a:lstStyle/>
        <a:p>
          <a:endParaRPr lang="ru-RU"/>
        </a:p>
      </dgm:t>
    </dgm:pt>
    <dgm:pt modelId="{9BBCC489-6CBA-4622-83DB-2FA8E45E2975}">
      <dgm:prSet phldrT="[Текст]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/>
        </a:p>
      </dgm:t>
    </dgm:pt>
    <dgm:pt modelId="{C3D77575-E83B-46CD-B30A-EF11A5EC75ED}" type="parTrans" cxnId="{25350132-919C-4221-992D-CAB3CD7E9326}">
      <dgm:prSet/>
      <dgm:spPr/>
      <dgm:t>
        <a:bodyPr/>
        <a:lstStyle/>
        <a:p>
          <a:endParaRPr lang="ru-RU"/>
        </a:p>
      </dgm:t>
    </dgm:pt>
    <dgm:pt modelId="{E2FC6870-AA0C-45DD-913F-C3151F682FD8}" type="sibTrans" cxnId="{25350132-919C-4221-992D-CAB3CD7E9326}">
      <dgm:prSet/>
      <dgm:spPr/>
      <dgm:t>
        <a:bodyPr/>
        <a:lstStyle/>
        <a:p>
          <a:endParaRPr lang="ru-RU"/>
        </a:p>
      </dgm:t>
    </dgm:pt>
    <dgm:pt modelId="{50FB3AF9-35FD-4518-B39C-7CBD7D4F6A8E}">
      <dgm:prSet phldrT="[Текст]" custT="1"/>
      <dgm:spPr/>
      <dgm:t>
        <a:bodyPr/>
        <a:lstStyle/>
        <a:p>
          <a:pPr marL="57150" marR="0" indent="0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наличие образовательных программ, адаптированных с учетом особенностей развития обучающихся (индивидуальные образовательные программы учащихся)</a:t>
          </a:r>
        </a:p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/>
        </a:p>
      </dgm:t>
    </dgm:pt>
    <dgm:pt modelId="{A63FD90D-7F41-4253-BB20-7E3901A59B13}" type="parTrans" cxnId="{7287FF78-F2DE-4671-B77F-8D3AF63B5747}">
      <dgm:prSet/>
      <dgm:spPr/>
      <dgm:t>
        <a:bodyPr/>
        <a:lstStyle/>
        <a:p>
          <a:endParaRPr lang="ru-RU"/>
        </a:p>
      </dgm:t>
    </dgm:pt>
    <dgm:pt modelId="{E5D65E5C-32A5-4578-BB3D-CADA480D22B6}" type="sibTrans" cxnId="{7287FF78-F2DE-4671-B77F-8D3AF63B5747}">
      <dgm:prSet/>
      <dgm:spPr/>
      <dgm:t>
        <a:bodyPr/>
        <a:lstStyle/>
        <a:p>
          <a:endParaRPr lang="ru-RU"/>
        </a:p>
      </dgm:t>
    </dgm:pt>
    <dgm:pt modelId="{7C34CE14-B294-48F9-8434-A5DEB1DC30AD}">
      <dgm:prSet phldrT="[Текст]" phldr="1"/>
      <dgm:spPr/>
      <dgm:t>
        <a:bodyPr/>
        <a:lstStyle/>
        <a:p>
          <a:endParaRPr lang="ru-RU" dirty="0"/>
        </a:p>
      </dgm:t>
    </dgm:pt>
    <dgm:pt modelId="{6E00362F-ADFB-41D7-A200-07663AA9EB2A}" type="parTrans" cxnId="{277EB842-09E2-4D00-9363-BCC2C27714F5}">
      <dgm:prSet/>
      <dgm:spPr/>
      <dgm:t>
        <a:bodyPr/>
        <a:lstStyle/>
        <a:p>
          <a:endParaRPr lang="ru-RU"/>
        </a:p>
      </dgm:t>
    </dgm:pt>
    <dgm:pt modelId="{F56A9060-B6F4-4D01-AEC1-1A8E2724F20D}" type="sibTrans" cxnId="{277EB842-09E2-4D00-9363-BCC2C27714F5}">
      <dgm:prSet/>
      <dgm:spPr/>
      <dgm:t>
        <a:bodyPr/>
        <a:lstStyle/>
        <a:p>
          <a:endParaRPr lang="ru-RU"/>
        </a:p>
      </dgm:t>
    </dgm:pt>
    <dgm:pt modelId="{2EF1CF13-411F-470D-949D-855E51788BD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специальная подготовка педагогов  в области особенностей организации обучения с использованием ДОТ</a:t>
          </a:r>
        </a:p>
        <a:p>
          <a:endParaRPr lang="ru-RU" sz="1800" dirty="0"/>
        </a:p>
      </dgm:t>
    </dgm:pt>
    <dgm:pt modelId="{E2D93BB5-4674-4F67-B586-8F565E177E47}" type="parTrans" cxnId="{728F985E-9D7A-4652-9CF7-539064BF7466}">
      <dgm:prSet/>
      <dgm:spPr/>
      <dgm:t>
        <a:bodyPr/>
        <a:lstStyle/>
        <a:p>
          <a:endParaRPr lang="ru-RU"/>
        </a:p>
      </dgm:t>
    </dgm:pt>
    <dgm:pt modelId="{75A8BA5D-EA54-436B-A5AE-A26DEBCE9381}" type="sibTrans" cxnId="{728F985E-9D7A-4652-9CF7-539064BF7466}">
      <dgm:prSet/>
      <dgm:spPr/>
      <dgm:t>
        <a:bodyPr/>
        <a:lstStyle/>
        <a:p>
          <a:endParaRPr lang="ru-RU"/>
        </a:p>
      </dgm:t>
    </dgm:pt>
    <dgm:pt modelId="{F61690B1-1270-4A85-AC05-88ED6D72B61C}">
      <dgm:prSet phldrT="[Текст]" phldr="1"/>
      <dgm:spPr/>
      <dgm:t>
        <a:bodyPr/>
        <a:lstStyle/>
        <a:p>
          <a:endParaRPr lang="ru-RU" dirty="0"/>
        </a:p>
      </dgm:t>
    </dgm:pt>
    <dgm:pt modelId="{D759E710-4C60-43CE-8FB3-957F8745ED0E}" type="parTrans" cxnId="{8C2BA4C0-9DE6-4CDA-A77E-201F86ACDE2B}">
      <dgm:prSet/>
      <dgm:spPr/>
      <dgm:t>
        <a:bodyPr/>
        <a:lstStyle/>
        <a:p>
          <a:endParaRPr lang="ru-RU"/>
        </a:p>
      </dgm:t>
    </dgm:pt>
    <dgm:pt modelId="{E952B7A4-3878-4664-AA35-0BE1C63ED9C7}" type="sibTrans" cxnId="{8C2BA4C0-9DE6-4CDA-A77E-201F86ACDE2B}">
      <dgm:prSet/>
      <dgm:spPr/>
      <dgm:t>
        <a:bodyPr/>
        <a:lstStyle/>
        <a:p>
          <a:endParaRPr lang="ru-RU"/>
        </a:p>
      </dgm:t>
    </dgm:pt>
    <dgm:pt modelId="{CFF9B3E3-B552-4EB3-A9DC-835D815A954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создание атмосферы толерантности в отношении любого обучающегося </a:t>
          </a:r>
        </a:p>
        <a:p>
          <a:endParaRPr lang="ru-RU" dirty="0"/>
        </a:p>
      </dgm:t>
    </dgm:pt>
    <dgm:pt modelId="{26D0A394-C103-470E-AAB3-4E7BF6F4A495}" type="parTrans" cxnId="{C991E30A-17A0-4DD8-91FD-FDC5D38A283E}">
      <dgm:prSet/>
      <dgm:spPr/>
      <dgm:t>
        <a:bodyPr/>
        <a:lstStyle/>
        <a:p>
          <a:endParaRPr lang="ru-RU"/>
        </a:p>
      </dgm:t>
    </dgm:pt>
    <dgm:pt modelId="{C55512DF-5586-424B-9575-095415419AD2}" type="sibTrans" cxnId="{C991E30A-17A0-4DD8-91FD-FDC5D38A283E}">
      <dgm:prSet/>
      <dgm:spPr/>
      <dgm:t>
        <a:bodyPr/>
        <a:lstStyle/>
        <a:p>
          <a:endParaRPr lang="ru-RU"/>
        </a:p>
      </dgm:t>
    </dgm:pt>
    <dgm:pt modelId="{FC54FC29-D29A-41EB-B127-C5A8A66C5AF9}" type="pres">
      <dgm:prSet presAssocID="{1EDBE771-E656-4639-98B5-A0493A78406D}" presName="linearFlow" presStyleCnt="0">
        <dgm:presLayoutVars>
          <dgm:dir/>
          <dgm:animLvl val="lvl"/>
          <dgm:resizeHandles val="exact"/>
        </dgm:presLayoutVars>
      </dgm:prSet>
      <dgm:spPr/>
    </dgm:pt>
    <dgm:pt modelId="{8CE95597-A895-4972-A57E-E047C3E46973}" type="pres">
      <dgm:prSet presAssocID="{2CB70B30-4DD5-43B5-8ECA-10AF73E74A4E}" presName="composite" presStyleCnt="0"/>
      <dgm:spPr/>
    </dgm:pt>
    <dgm:pt modelId="{F21275D6-A4B2-476D-9DA8-C9083D252588}" type="pres">
      <dgm:prSet presAssocID="{2CB70B30-4DD5-43B5-8ECA-10AF73E74A4E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6E7E3E00-1A52-4D0B-9E9A-5CDB09E91814}" type="pres">
      <dgm:prSet presAssocID="{2CB70B30-4DD5-43B5-8ECA-10AF73E74A4E}" presName="descendantText" presStyleLbl="alignAcc1" presStyleIdx="0" presStyleCnt="5" custScaleY="86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094A2-CD4A-4769-A4E6-6CB7F440D10C}" type="pres">
      <dgm:prSet presAssocID="{3D8C9470-37B4-4CEA-9BA1-5231531F5870}" presName="sp" presStyleCnt="0"/>
      <dgm:spPr/>
    </dgm:pt>
    <dgm:pt modelId="{FB046679-CE07-4CBE-8D16-1F5E837AB743}" type="pres">
      <dgm:prSet presAssocID="{C8DA3893-47C4-46D4-942D-0A50CC933DC5}" presName="composite" presStyleCnt="0"/>
      <dgm:spPr/>
    </dgm:pt>
    <dgm:pt modelId="{66996795-0D9C-4453-B91F-7472FC8CD46B}" type="pres">
      <dgm:prSet presAssocID="{C8DA3893-47C4-46D4-942D-0A50CC933DC5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010A3D53-0B7A-4A6E-8BB0-2C2E281A726A}" type="pres">
      <dgm:prSet presAssocID="{C8DA3893-47C4-46D4-942D-0A50CC933DC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214AD-4D22-45DF-B450-B7E048A3F73B}" type="pres">
      <dgm:prSet presAssocID="{3D36C0D1-C356-4147-BA42-F0B8FFC6E470}" presName="sp" presStyleCnt="0"/>
      <dgm:spPr/>
    </dgm:pt>
    <dgm:pt modelId="{06F0B5B2-D8AA-4401-A995-C2B0D3B90F62}" type="pres">
      <dgm:prSet presAssocID="{D5000327-0949-43DA-AC6B-6BB1CF4BED6A}" presName="composite" presStyleCnt="0"/>
      <dgm:spPr/>
    </dgm:pt>
    <dgm:pt modelId="{5B756314-39ED-4F91-A865-21AD027DB82A}" type="pres">
      <dgm:prSet presAssocID="{D5000327-0949-43DA-AC6B-6BB1CF4BED6A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CA9DD1CA-4854-4C02-A2D9-F338FB631E91}" type="pres">
      <dgm:prSet presAssocID="{D5000327-0949-43DA-AC6B-6BB1CF4BED6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C2B8C-7999-44A7-83DC-966563039F56}" type="pres">
      <dgm:prSet presAssocID="{DE503117-C857-4593-84D9-6535192D2FA3}" presName="sp" presStyleCnt="0"/>
      <dgm:spPr/>
    </dgm:pt>
    <dgm:pt modelId="{CAF6BDC1-27A0-4EA4-873E-9443592C7FA5}" type="pres">
      <dgm:prSet presAssocID="{7C34CE14-B294-48F9-8434-A5DEB1DC30AD}" presName="composite" presStyleCnt="0"/>
      <dgm:spPr/>
    </dgm:pt>
    <dgm:pt modelId="{4F2177C1-778D-4B95-B0D6-82D3B028816D}" type="pres">
      <dgm:prSet presAssocID="{7C34CE14-B294-48F9-8434-A5DEB1DC30AD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86C202B-9FBF-4462-9675-5EFFBB9FCFD2}" type="pres">
      <dgm:prSet presAssocID="{7C34CE14-B294-48F9-8434-A5DEB1DC30AD}" presName="descendantText" presStyleLbl="alignAcc1" presStyleIdx="3" presStyleCnt="5">
        <dgm:presLayoutVars>
          <dgm:bulletEnabled val="1"/>
        </dgm:presLayoutVars>
      </dgm:prSet>
      <dgm:spPr/>
    </dgm:pt>
    <dgm:pt modelId="{F5B1EEEA-289C-4F36-98B0-2DC81C716C1B}" type="pres">
      <dgm:prSet presAssocID="{F56A9060-B6F4-4D01-AEC1-1A8E2724F20D}" presName="sp" presStyleCnt="0"/>
      <dgm:spPr/>
    </dgm:pt>
    <dgm:pt modelId="{850014BE-D876-4885-ADEB-EB2C931A40DC}" type="pres">
      <dgm:prSet presAssocID="{F61690B1-1270-4A85-AC05-88ED6D72B61C}" presName="composite" presStyleCnt="0"/>
      <dgm:spPr/>
    </dgm:pt>
    <dgm:pt modelId="{F33BA096-65FB-48F8-9464-368F0C8F1E11}" type="pres">
      <dgm:prSet presAssocID="{F61690B1-1270-4A85-AC05-88ED6D72B61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70F8CCE-C418-4492-BFF4-4AF0EA45D6CD}" type="pres">
      <dgm:prSet presAssocID="{F61690B1-1270-4A85-AC05-88ED6D72B61C}" presName="descendantText" presStyleLbl="alignAcc1" presStyleIdx="4" presStyleCnt="5" custLinFactNeighborX="441" custLinFactNeighborY="22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AAADB2-E078-4424-81BF-1CF19A295172}" type="presOf" srcId="{9BBCC489-6CBA-4622-83DB-2FA8E45E2975}" destId="{CA9DD1CA-4854-4C02-A2D9-F338FB631E91}" srcOrd="0" destOrd="0" presId="urn:microsoft.com/office/officeart/2005/8/layout/chevron2"/>
    <dgm:cxn modelId="{277EB842-09E2-4D00-9363-BCC2C27714F5}" srcId="{1EDBE771-E656-4639-98B5-A0493A78406D}" destId="{7C34CE14-B294-48F9-8434-A5DEB1DC30AD}" srcOrd="3" destOrd="0" parTransId="{6E00362F-ADFB-41D7-A200-07663AA9EB2A}" sibTransId="{F56A9060-B6F4-4D01-AEC1-1A8E2724F20D}"/>
    <dgm:cxn modelId="{E2F27CDB-BA98-478B-8678-1BE2E59A6501}" srcId="{1EDBE771-E656-4639-98B5-A0493A78406D}" destId="{2CB70B30-4DD5-43B5-8ECA-10AF73E74A4E}" srcOrd="0" destOrd="0" parTransId="{BE549EF6-955A-4E81-8DC2-293CCB98339F}" sibTransId="{3D8C9470-37B4-4CEA-9BA1-5231531F5870}"/>
    <dgm:cxn modelId="{BE8759F6-6FE1-4836-AEB1-6E3F5B797C18}" srcId="{2CB70B30-4DD5-43B5-8ECA-10AF73E74A4E}" destId="{2EDBD0BF-CC5C-4E1E-8DAA-B46731E78402}" srcOrd="0" destOrd="0" parTransId="{1822A45E-B68E-40B5-B6E7-C0FF36183DE8}" sibTransId="{E8293A12-158E-43F4-A3AC-6D617EB749AC}"/>
    <dgm:cxn modelId="{0F0A66F7-E642-4026-8D82-C27819C692FE}" srcId="{1EDBE771-E656-4639-98B5-A0493A78406D}" destId="{C8DA3893-47C4-46D4-942D-0A50CC933DC5}" srcOrd="1" destOrd="0" parTransId="{2652ED38-D481-4097-A0DC-61ADF7566AF1}" sibTransId="{3D36C0D1-C356-4147-BA42-F0B8FFC6E470}"/>
    <dgm:cxn modelId="{25350132-919C-4221-992D-CAB3CD7E9326}" srcId="{D5000327-0949-43DA-AC6B-6BB1CF4BED6A}" destId="{9BBCC489-6CBA-4622-83DB-2FA8E45E2975}" srcOrd="0" destOrd="0" parTransId="{C3D77575-E83B-46CD-B30A-EF11A5EC75ED}" sibTransId="{E2FC6870-AA0C-45DD-913F-C3151F682FD8}"/>
    <dgm:cxn modelId="{8C2BA4C0-9DE6-4CDA-A77E-201F86ACDE2B}" srcId="{1EDBE771-E656-4639-98B5-A0493A78406D}" destId="{F61690B1-1270-4A85-AC05-88ED6D72B61C}" srcOrd="4" destOrd="0" parTransId="{D759E710-4C60-43CE-8FB3-957F8745ED0E}" sibTransId="{E952B7A4-3878-4664-AA35-0BE1C63ED9C7}"/>
    <dgm:cxn modelId="{ED19EA6E-D4AF-4B0B-B9DF-AA306CB2A548}" type="presOf" srcId="{2CB70B30-4DD5-43B5-8ECA-10AF73E74A4E}" destId="{F21275D6-A4B2-476D-9DA8-C9083D252588}" srcOrd="0" destOrd="0" presId="urn:microsoft.com/office/officeart/2005/8/layout/chevron2"/>
    <dgm:cxn modelId="{F43EDB11-D01E-433E-9C82-8736044A4AD1}" type="presOf" srcId="{C8DA3893-47C4-46D4-942D-0A50CC933DC5}" destId="{66996795-0D9C-4453-B91F-7472FC8CD46B}" srcOrd="0" destOrd="0" presId="urn:microsoft.com/office/officeart/2005/8/layout/chevron2"/>
    <dgm:cxn modelId="{9A8AEF89-48D1-4B67-9059-D7C2EC8B5F76}" type="presOf" srcId="{1EDBE771-E656-4639-98B5-A0493A78406D}" destId="{FC54FC29-D29A-41EB-B127-C5A8A66C5AF9}" srcOrd="0" destOrd="0" presId="urn:microsoft.com/office/officeart/2005/8/layout/chevron2"/>
    <dgm:cxn modelId="{7F2BB4F6-6E46-4500-8306-20C7A0481A4A}" type="presOf" srcId="{2EF1CF13-411F-470D-949D-855E51788BD0}" destId="{D86C202B-9FBF-4462-9675-5EFFBB9FCFD2}" srcOrd="0" destOrd="0" presId="urn:microsoft.com/office/officeart/2005/8/layout/chevron2"/>
    <dgm:cxn modelId="{45657BAC-EDDB-4F7B-BA5D-EF9711A65D62}" type="presOf" srcId="{CFF9B3E3-B552-4EB3-A9DC-835D815A954F}" destId="{970F8CCE-C418-4492-BFF4-4AF0EA45D6CD}" srcOrd="0" destOrd="0" presId="urn:microsoft.com/office/officeart/2005/8/layout/chevron2"/>
    <dgm:cxn modelId="{B3D90744-D4FB-4DC6-BDDA-B742580BD943}" srcId="{C8DA3893-47C4-46D4-942D-0A50CC933DC5}" destId="{28A3BFB0-CE6B-4170-B479-52C7174DA1B1}" srcOrd="0" destOrd="0" parTransId="{7CBF6A4E-F195-4622-88F5-74B9EAE1CA61}" sibTransId="{FC0B0DF0-59DF-4296-A6B2-F54A6F180FE8}"/>
    <dgm:cxn modelId="{E3705F97-402D-4A90-9F73-2D741B95803E}" type="presOf" srcId="{50FB3AF9-35FD-4518-B39C-7CBD7D4F6A8E}" destId="{CA9DD1CA-4854-4C02-A2D9-F338FB631E91}" srcOrd="0" destOrd="1" presId="urn:microsoft.com/office/officeart/2005/8/layout/chevron2"/>
    <dgm:cxn modelId="{728F985E-9D7A-4652-9CF7-539064BF7466}" srcId="{7C34CE14-B294-48F9-8434-A5DEB1DC30AD}" destId="{2EF1CF13-411F-470D-949D-855E51788BD0}" srcOrd="0" destOrd="0" parTransId="{E2D93BB5-4674-4F67-B586-8F565E177E47}" sibTransId="{75A8BA5D-EA54-436B-A5AE-A26DEBCE9381}"/>
    <dgm:cxn modelId="{569DC3E7-3FEC-44FA-A640-2F03549FD1C2}" type="presOf" srcId="{7C34CE14-B294-48F9-8434-A5DEB1DC30AD}" destId="{4F2177C1-778D-4B95-B0D6-82D3B028816D}" srcOrd="0" destOrd="0" presId="urn:microsoft.com/office/officeart/2005/8/layout/chevron2"/>
    <dgm:cxn modelId="{A3E49662-036B-4818-98F7-5A16AD07596B}" type="presOf" srcId="{D5000327-0949-43DA-AC6B-6BB1CF4BED6A}" destId="{5B756314-39ED-4F91-A865-21AD027DB82A}" srcOrd="0" destOrd="0" presId="urn:microsoft.com/office/officeart/2005/8/layout/chevron2"/>
    <dgm:cxn modelId="{C991E30A-17A0-4DD8-91FD-FDC5D38A283E}" srcId="{F61690B1-1270-4A85-AC05-88ED6D72B61C}" destId="{CFF9B3E3-B552-4EB3-A9DC-835D815A954F}" srcOrd="0" destOrd="0" parTransId="{26D0A394-C103-470E-AAB3-4E7BF6F4A495}" sibTransId="{C55512DF-5586-424B-9575-095415419AD2}"/>
    <dgm:cxn modelId="{BBAEE65D-2EFA-4210-9FFF-56E3FED0979D}" type="presOf" srcId="{2EDBD0BF-CC5C-4E1E-8DAA-B46731E78402}" destId="{6E7E3E00-1A52-4D0B-9E9A-5CDB09E91814}" srcOrd="0" destOrd="0" presId="urn:microsoft.com/office/officeart/2005/8/layout/chevron2"/>
    <dgm:cxn modelId="{332AB962-B786-4722-8E8B-394FB62F475E}" srcId="{1EDBE771-E656-4639-98B5-A0493A78406D}" destId="{D5000327-0949-43DA-AC6B-6BB1CF4BED6A}" srcOrd="2" destOrd="0" parTransId="{5099E0F0-E4CB-4BC8-9C7A-BB970E368BD7}" sibTransId="{DE503117-C857-4593-84D9-6535192D2FA3}"/>
    <dgm:cxn modelId="{7287FF78-F2DE-4671-B77F-8D3AF63B5747}" srcId="{D5000327-0949-43DA-AC6B-6BB1CF4BED6A}" destId="{50FB3AF9-35FD-4518-B39C-7CBD7D4F6A8E}" srcOrd="1" destOrd="0" parTransId="{A63FD90D-7F41-4253-BB20-7E3901A59B13}" sibTransId="{E5D65E5C-32A5-4578-BB3D-CADA480D22B6}"/>
    <dgm:cxn modelId="{D96F3B56-3126-491B-AB03-C196AC7AC3C9}" type="presOf" srcId="{28A3BFB0-CE6B-4170-B479-52C7174DA1B1}" destId="{010A3D53-0B7A-4A6E-8BB0-2C2E281A726A}" srcOrd="0" destOrd="0" presId="urn:microsoft.com/office/officeart/2005/8/layout/chevron2"/>
    <dgm:cxn modelId="{111F125D-576F-4AAA-8679-9C5AB8D1B69E}" type="presOf" srcId="{F61690B1-1270-4A85-AC05-88ED6D72B61C}" destId="{F33BA096-65FB-48F8-9464-368F0C8F1E11}" srcOrd="0" destOrd="0" presId="urn:microsoft.com/office/officeart/2005/8/layout/chevron2"/>
    <dgm:cxn modelId="{D9E8F2F3-4884-4247-88CE-A4E618A0CBD6}" type="presParOf" srcId="{FC54FC29-D29A-41EB-B127-C5A8A66C5AF9}" destId="{8CE95597-A895-4972-A57E-E047C3E46973}" srcOrd="0" destOrd="0" presId="urn:microsoft.com/office/officeart/2005/8/layout/chevron2"/>
    <dgm:cxn modelId="{9BB58FD7-D1CE-4386-8219-D4DBCE199248}" type="presParOf" srcId="{8CE95597-A895-4972-A57E-E047C3E46973}" destId="{F21275D6-A4B2-476D-9DA8-C9083D252588}" srcOrd="0" destOrd="0" presId="urn:microsoft.com/office/officeart/2005/8/layout/chevron2"/>
    <dgm:cxn modelId="{DE504CB9-A913-4DE9-AE50-421949AB645B}" type="presParOf" srcId="{8CE95597-A895-4972-A57E-E047C3E46973}" destId="{6E7E3E00-1A52-4D0B-9E9A-5CDB09E91814}" srcOrd="1" destOrd="0" presId="urn:microsoft.com/office/officeart/2005/8/layout/chevron2"/>
    <dgm:cxn modelId="{0E912B4A-8E62-4779-92DB-FDC25A878B2A}" type="presParOf" srcId="{FC54FC29-D29A-41EB-B127-C5A8A66C5AF9}" destId="{CB5094A2-CD4A-4769-A4E6-6CB7F440D10C}" srcOrd="1" destOrd="0" presId="urn:microsoft.com/office/officeart/2005/8/layout/chevron2"/>
    <dgm:cxn modelId="{5D4584EE-25CD-4328-BC1D-923433FF0EDF}" type="presParOf" srcId="{FC54FC29-D29A-41EB-B127-C5A8A66C5AF9}" destId="{FB046679-CE07-4CBE-8D16-1F5E837AB743}" srcOrd="2" destOrd="0" presId="urn:microsoft.com/office/officeart/2005/8/layout/chevron2"/>
    <dgm:cxn modelId="{70E96BF9-AFCC-4CEF-AC10-74D4D1110E03}" type="presParOf" srcId="{FB046679-CE07-4CBE-8D16-1F5E837AB743}" destId="{66996795-0D9C-4453-B91F-7472FC8CD46B}" srcOrd="0" destOrd="0" presId="urn:microsoft.com/office/officeart/2005/8/layout/chevron2"/>
    <dgm:cxn modelId="{90F38DDE-ABC6-4F0F-A146-F4B0D4DCA150}" type="presParOf" srcId="{FB046679-CE07-4CBE-8D16-1F5E837AB743}" destId="{010A3D53-0B7A-4A6E-8BB0-2C2E281A726A}" srcOrd="1" destOrd="0" presId="urn:microsoft.com/office/officeart/2005/8/layout/chevron2"/>
    <dgm:cxn modelId="{FE754C3A-9D30-4CEF-BF2A-F1329216A2A1}" type="presParOf" srcId="{FC54FC29-D29A-41EB-B127-C5A8A66C5AF9}" destId="{D5E214AD-4D22-45DF-B450-B7E048A3F73B}" srcOrd="3" destOrd="0" presId="urn:microsoft.com/office/officeart/2005/8/layout/chevron2"/>
    <dgm:cxn modelId="{EE1517A3-4695-4F58-9E51-DD15D6A8B426}" type="presParOf" srcId="{FC54FC29-D29A-41EB-B127-C5A8A66C5AF9}" destId="{06F0B5B2-D8AA-4401-A995-C2B0D3B90F62}" srcOrd="4" destOrd="0" presId="urn:microsoft.com/office/officeart/2005/8/layout/chevron2"/>
    <dgm:cxn modelId="{56BFFE53-D06B-485C-B39C-E56267D5F98C}" type="presParOf" srcId="{06F0B5B2-D8AA-4401-A995-C2B0D3B90F62}" destId="{5B756314-39ED-4F91-A865-21AD027DB82A}" srcOrd="0" destOrd="0" presId="urn:microsoft.com/office/officeart/2005/8/layout/chevron2"/>
    <dgm:cxn modelId="{AF1D67F5-D7FA-45FA-B7CC-B811515A3C27}" type="presParOf" srcId="{06F0B5B2-D8AA-4401-A995-C2B0D3B90F62}" destId="{CA9DD1CA-4854-4C02-A2D9-F338FB631E91}" srcOrd="1" destOrd="0" presId="urn:microsoft.com/office/officeart/2005/8/layout/chevron2"/>
    <dgm:cxn modelId="{A36C06A6-D7E3-4480-966B-09490C9634F7}" type="presParOf" srcId="{FC54FC29-D29A-41EB-B127-C5A8A66C5AF9}" destId="{EC9C2B8C-7999-44A7-83DC-966563039F56}" srcOrd="5" destOrd="0" presId="urn:microsoft.com/office/officeart/2005/8/layout/chevron2"/>
    <dgm:cxn modelId="{BAB9FB94-2A22-456F-90AC-4FD13C0DF130}" type="presParOf" srcId="{FC54FC29-D29A-41EB-B127-C5A8A66C5AF9}" destId="{CAF6BDC1-27A0-4EA4-873E-9443592C7FA5}" srcOrd="6" destOrd="0" presId="urn:microsoft.com/office/officeart/2005/8/layout/chevron2"/>
    <dgm:cxn modelId="{0FA74099-881F-4146-B5A0-30643EA104A5}" type="presParOf" srcId="{CAF6BDC1-27A0-4EA4-873E-9443592C7FA5}" destId="{4F2177C1-778D-4B95-B0D6-82D3B028816D}" srcOrd="0" destOrd="0" presId="urn:microsoft.com/office/officeart/2005/8/layout/chevron2"/>
    <dgm:cxn modelId="{01E74ECE-9978-405B-AFDA-4EE57DEC39F2}" type="presParOf" srcId="{CAF6BDC1-27A0-4EA4-873E-9443592C7FA5}" destId="{D86C202B-9FBF-4462-9675-5EFFBB9FCFD2}" srcOrd="1" destOrd="0" presId="urn:microsoft.com/office/officeart/2005/8/layout/chevron2"/>
    <dgm:cxn modelId="{885EF287-9062-4B44-89A1-5BB5992BA6E7}" type="presParOf" srcId="{FC54FC29-D29A-41EB-B127-C5A8A66C5AF9}" destId="{F5B1EEEA-289C-4F36-98B0-2DC81C716C1B}" srcOrd="7" destOrd="0" presId="urn:microsoft.com/office/officeart/2005/8/layout/chevron2"/>
    <dgm:cxn modelId="{CA9A2186-DE26-40BA-A54A-ED76C784BD8D}" type="presParOf" srcId="{FC54FC29-D29A-41EB-B127-C5A8A66C5AF9}" destId="{850014BE-D876-4885-ADEB-EB2C931A40DC}" srcOrd="8" destOrd="0" presId="urn:microsoft.com/office/officeart/2005/8/layout/chevron2"/>
    <dgm:cxn modelId="{60D213BF-514F-465B-A6F6-8F63C1A23209}" type="presParOf" srcId="{850014BE-D876-4885-ADEB-EB2C931A40DC}" destId="{F33BA096-65FB-48F8-9464-368F0C8F1E11}" srcOrd="0" destOrd="0" presId="urn:microsoft.com/office/officeart/2005/8/layout/chevron2"/>
    <dgm:cxn modelId="{07001387-E74D-4F54-B895-F7BF5441CCE6}" type="presParOf" srcId="{850014BE-D876-4885-ADEB-EB2C931A40DC}" destId="{970F8CCE-C418-4492-BFF4-4AF0EA45D6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88EDCD-18E3-4A52-B3E5-737535483AD5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0E93D3F5-F26C-4782-A057-18145EA78049}">
      <dgm:prSet phldrT="[Текст]" custT="1"/>
      <dgm:spPr/>
      <dgm:t>
        <a:bodyPr/>
        <a:lstStyle/>
        <a:p>
          <a:r>
            <a:rPr lang="ru-RU" sz="2000" dirty="0" smtClean="0"/>
            <a:t>Центр </a:t>
          </a:r>
          <a:r>
            <a:rPr lang="ru-RU" sz="2000" dirty="0" err="1" smtClean="0"/>
            <a:t>дистанцион-ного</a:t>
          </a:r>
          <a:r>
            <a:rPr lang="ru-RU" sz="2000" dirty="0" smtClean="0"/>
            <a:t> обучения</a:t>
          </a:r>
          <a:endParaRPr lang="ru-RU" sz="2000" dirty="0"/>
        </a:p>
      </dgm:t>
    </dgm:pt>
    <dgm:pt modelId="{847BADE6-62A6-4CA5-ADB0-CFA1EC077CF2}" type="parTrans" cxnId="{CD820E50-91F8-43B6-9F08-1E85AC379E1F}">
      <dgm:prSet/>
      <dgm:spPr/>
      <dgm:t>
        <a:bodyPr/>
        <a:lstStyle/>
        <a:p>
          <a:endParaRPr lang="ru-RU"/>
        </a:p>
      </dgm:t>
    </dgm:pt>
    <dgm:pt modelId="{43963F5B-B70C-4B9B-AC70-47D560AA87A1}" type="sibTrans" cxnId="{CD820E50-91F8-43B6-9F08-1E85AC379E1F}">
      <dgm:prSet/>
      <dgm:spPr/>
      <dgm:t>
        <a:bodyPr/>
        <a:lstStyle/>
        <a:p>
          <a:endParaRPr lang="ru-RU"/>
        </a:p>
      </dgm:t>
    </dgm:pt>
    <dgm:pt modelId="{56791CCE-A97E-469C-864C-505AC67EC37B}">
      <dgm:prSet phldrT="[Текст]" custT="1"/>
      <dgm:spPr/>
      <dgm:t>
        <a:bodyPr/>
        <a:lstStyle/>
        <a:p>
          <a:r>
            <a:rPr lang="ru-RU" sz="1800" dirty="0" smtClean="0"/>
            <a:t>Программное обеспечение</a:t>
          </a:r>
          <a:endParaRPr lang="ru-RU" sz="1800" dirty="0"/>
        </a:p>
      </dgm:t>
    </dgm:pt>
    <dgm:pt modelId="{CEA22004-4C6D-411D-B34D-BDB3557BC83D}" type="parTrans" cxnId="{431BCD0F-E80B-4FE9-A0E4-6597BB2C1B9D}">
      <dgm:prSet/>
      <dgm:spPr/>
      <dgm:t>
        <a:bodyPr/>
        <a:lstStyle/>
        <a:p>
          <a:endParaRPr lang="ru-RU"/>
        </a:p>
      </dgm:t>
    </dgm:pt>
    <dgm:pt modelId="{6E3FFD47-A76D-4D36-8A79-19C785CEDC7F}" type="sibTrans" cxnId="{431BCD0F-E80B-4FE9-A0E4-6597BB2C1B9D}">
      <dgm:prSet/>
      <dgm:spPr/>
      <dgm:t>
        <a:bodyPr/>
        <a:lstStyle/>
        <a:p>
          <a:endParaRPr lang="ru-RU"/>
        </a:p>
      </dgm:t>
    </dgm:pt>
    <dgm:pt modelId="{7ED7D563-11C0-40CD-8DE9-C74948BCBF0C}">
      <dgm:prSet phldrT="[Текст]" custT="1"/>
      <dgm:spPr/>
      <dgm:t>
        <a:bodyPr/>
        <a:lstStyle/>
        <a:p>
          <a:r>
            <a:rPr lang="ru-RU" sz="1800" dirty="0" err="1" smtClean="0"/>
            <a:t>Компью-терное</a:t>
          </a:r>
          <a:r>
            <a:rPr lang="ru-RU" sz="1800" dirty="0" smtClean="0"/>
            <a:t> </a:t>
          </a:r>
          <a:r>
            <a:rPr lang="ru-RU" sz="1800" dirty="0" err="1" smtClean="0"/>
            <a:t>обеспече-ние</a:t>
          </a:r>
          <a:endParaRPr lang="ru-RU" sz="1800" dirty="0"/>
        </a:p>
      </dgm:t>
    </dgm:pt>
    <dgm:pt modelId="{1AA386CF-9826-4D99-954E-8CC241E04E8D}" type="parTrans" cxnId="{D22476A5-E4DF-4BC8-A484-9B68546DF2C6}">
      <dgm:prSet/>
      <dgm:spPr/>
      <dgm:t>
        <a:bodyPr/>
        <a:lstStyle/>
        <a:p>
          <a:endParaRPr lang="ru-RU"/>
        </a:p>
      </dgm:t>
    </dgm:pt>
    <dgm:pt modelId="{E58B647D-C2FA-4321-B00F-35C080CF33D9}" type="sibTrans" cxnId="{D22476A5-E4DF-4BC8-A484-9B68546DF2C6}">
      <dgm:prSet/>
      <dgm:spPr/>
      <dgm:t>
        <a:bodyPr/>
        <a:lstStyle/>
        <a:p>
          <a:endParaRPr lang="ru-RU"/>
        </a:p>
      </dgm:t>
    </dgm:pt>
    <dgm:pt modelId="{1E012A4F-0885-47F8-91C4-0F36E4A6A814}" type="pres">
      <dgm:prSet presAssocID="{2F88EDCD-18E3-4A52-B3E5-737535483AD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F7B8FA5-EAB5-427A-AAEB-F73275A49C25}" type="pres">
      <dgm:prSet presAssocID="{0E93D3F5-F26C-4782-A057-18145EA78049}" presName="gear1" presStyleLbl="node1" presStyleIdx="0" presStyleCnt="3">
        <dgm:presLayoutVars>
          <dgm:chMax val="1"/>
          <dgm:bulletEnabled val="1"/>
        </dgm:presLayoutVars>
      </dgm:prSet>
      <dgm:spPr/>
    </dgm:pt>
    <dgm:pt modelId="{9F48A3E3-18CA-4D53-9E2A-67E76CC8A255}" type="pres">
      <dgm:prSet presAssocID="{0E93D3F5-F26C-4782-A057-18145EA78049}" presName="gear1srcNode" presStyleLbl="node1" presStyleIdx="0" presStyleCnt="3"/>
      <dgm:spPr/>
    </dgm:pt>
    <dgm:pt modelId="{85D01260-42DB-42CB-AA40-9196726FB9DF}" type="pres">
      <dgm:prSet presAssocID="{0E93D3F5-F26C-4782-A057-18145EA78049}" presName="gear1dstNode" presStyleLbl="node1" presStyleIdx="0" presStyleCnt="3"/>
      <dgm:spPr/>
    </dgm:pt>
    <dgm:pt modelId="{9FAB5383-3268-4E03-8A83-CB5FB7C11F2F}" type="pres">
      <dgm:prSet presAssocID="{56791CCE-A97E-469C-864C-505AC67EC37B}" presName="gear2" presStyleLbl="node1" presStyleIdx="1" presStyleCnt="3">
        <dgm:presLayoutVars>
          <dgm:chMax val="1"/>
          <dgm:bulletEnabled val="1"/>
        </dgm:presLayoutVars>
      </dgm:prSet>
      <dgm:spPr/>
    </dgm:pt>
    <dgm:pt modelId="{2767A20C-1785-46C9-BC1B-3E7E50F0F876}" type="pres">
      <dgm:prSet presAssocID="{56791CCE-A97E-469C-864C-505AC67EC37B}" presName="gear2srcNode" presStyleLbl="node1" presStyleIdx="1" presStyleCnt="3"/>
      <dgm:spPr/>
    </dgm:pt>
    <dgm:pt modelId="{686AA749-6DEB-4FBF-9B98-58976BFC05B6}" type="pres">
      <dgm:prSet presAssocID="{56791CCE-A97E-469C-864C-505AC67EC37B}" presName="gear2dstNode" presStyleLbl="node1" presStyleIdx="1" presStyleCnt="3"/>
      <dgm:spPr/>
    </dgm:pt>
    <dgm:pt modelId="{F2846478-D270-468B-ADEB-A0FE08B4D411}" type="pres">
      <dgm:prSet presAssocID="{7ED7D563-11C0-40CD-8DE9-C74948BCBF0C}" presName="gear3" presStyleLbl="node1" presStyleIdx="2" presStyleCnt="3"/>
      <dgm:spPr/>
    </dgm:pt>
    <dgm:pt modelId="{A738437C-4FC3-4AE8-9EA6-000E0E68D709}" type="pres">
      <dgm:prSet presAssocID="{7ED7D563-11C0-40CD-8DE9-C74948BCBF0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92549BF7-776B-4C74-8DC7-23EEF9DDEAB0}" type="pres">
      <dgm:prSet presAssocID="{7ED7D563-11C0-40CD-8DE9-C74948BCBF0C}" presName="gear3srcNode" presStyleLbl="node1" presStyleIdx="2" presStyleCnt="3"/>
      <dgm:spPr/>
    </dgm:pt>
    <dgm:pt modelId="{6635645F-20E0-4BB2-940B-DAB628E05F95}" type="pres">
      <dgm:prSet presAssocID="{7ED7D563-11C0-40CD-8DE9-C74948BCBF0C}" presName="gear3dstNode" presStyleLbl="node1" presStyleIdx="2" presStyleCnt="3"/>
      <dgm:spPr/>
    </dgm:pt>
    <dgm:pt modelId="{FE6550D1-B0E3-4351-A0AE-331A87C7D9CF}" type="pres">
      <dgm:prSet presAssocID="{43963F5B-B70C-4B9B-AC70-47D560AA87A1}" presName="connector1" presStyleLbl="sibTrans2D1" presStyleIdx="0" presStyleCnt="3"/>
      <dgm:spPr/>
    </dgm:pt>
    <dgm:pt modelId="{071180EF-9F2A-4113-9C25-FCE3B92A540D}" type="pres">
      <dgm:prSet presAssocID="{6E3FFD47-A76D-4D36-8A79-19C785CEDC7F}" presName="connector2" presStyleLbl="sibTrans2D1" presStyleIdx="1" presStyleCnt="3"/>
      <dgm:spPr/>
    </dgm:pt>
    <dgm:pt modelId="{D21552A0-05CE-481F-B724-DFEE4A2BFE23}" type="pres">
      <dgm:prSet presAssocID="{E58B647D-C2FA-4321-B00F-35C080CF33D9}" presName="connector3" presStyleLbl="sibTrans2D1" presStyleIdx="2" presStyleCnt="3"/>
      <dgm:spPr/>
    </dgm:pt>
  </dgm:ptLst>
  <dgm:cxnLst>
    <dgm:cxn modelId="{48894950-AE48-4CCA-9473-38F74FAD18A7}" type="presOf" srcId="{56791CCE-A97E-469C-864C-505AC67EC37B}" destId="{2767A20C-1785-46C9-BC1B-3E7E50F0F876}" srcOrd="1" destOrd="0" presId="urn:microsoft.com/office/officeart/2005/8/layout/gear1"/>
    <dgm:cxn modelId="{33CB08F7-C5CE-4348-AFA2-193F418A52EA}" type="presOf" srcId="{6E3FFD47-A76D-4D36-8A79-19C785CEDC7F}" destId="{071180EF-9F2A-4113-9C25-FCE3B92A540D}" srcOrd="0" destOrd="0" presId="urn:microsoft.com/office/officeart/2005/8/layout/gear1"/>
    <dgm:cxn modelId="{161E09D8-AB7A-4C77-B3BE-6830E6DC1C53}" type="presOf" srcId="{43963F5B-B70C-4B9B-AC70-47D560AA87A1}" destId="{FE6550D1-B0E3-4351-A0AE-331A87C7D9CF}" srcOrd="0" destOrd="0" presId="urn:microsoft.com/office/officeart/2005/8/layout/gear1"/>
    <dgm:cxn modelId="{A0E18FAA-2126-429F-8AF5-BC993505096C}" type="presOf" srcId="{2F88EDCD-18E3-4A52-B3E5-737535483AD5}" destId="{1E012A4F-0885-47F8-91C4-0F36E4A6A814}" srcOrd="0" destOrd="0" presId="urn:microsoft.com/office/officeart/2005/8/layout/gear1"/>
    <dgm:cxn modelId="{E8A0DBFB-E773-4F32-9966-7D6ECD97F491}" type="presOf" srcId="{0E93D3F5-F26C-4782-A057-18145EA78049}" destId="{0F7B8FA5-EAB5-427A-AAEB-F73275A49C25}" srcOrd="0" destOrd="0" presId="urn:microsoft.com/office/officeart/2005/8/layout/gear1"/>
    <dgm:cxn modelId="{431BCD0F-E80B-4FE9-A0E4-6597BB2C1B9D}" srcId="{2F88EDCD-18E3-4A52-B3E5-737535483AD5}" destId="{56791CCE-A97E-469C-864C-505AC67EC37B}" srcOrd="1" destOrd="0" parTransId="{CEA22004-4C6D-411D-B34D-BDB3557BC83D}" sibTransId="{6E3FFD47-A76D-4D36-8A79-19C785CEDC7F}"/>
    <dgm:cxn modelId="{6B7FEC5F-F4C3-446C-B3C1-7F1F87AF212A}" type="presOf" srcId="{0E93D3F5-F26C-4782-A057-18145EA78049}" destId="{9F48A3E3-18CA-4D53-9E2A-67E76CC8A255}" srcOrd="1" destOrd="0" presId="urn:microsoft.com/office/officeart/2005/8/layout/gear1"/>
    <dgm:cxn modelId="{CD820E50-91F8-43B6-9F08-1E85AC379E1F}" srcId="{2F88EDCD-18E3-4A52-B3E5-737535483AD5}" destId="{0E93D3F5-F26C-4782-A057-18145EA78049}" srcOrd="0" destOrd="0" parTransId="{847BADE6-62A6-4CA5-ADB0-CFA1EC077CF2}" sibTransId="{43963F5B-B70C-4B9B-AC70-47D560AA87A1}"/>
    <dgm:cxn modelId="{D22476A5-E4DF-4BC8-A484-9B68546DF2C6}" srcId="{2F88EDCD-18E3-4A52-B3E5-737535483AD5}" destId="{7ED7D563-11C0-40CD-8DE9-C74948BCBF0C}" srcOrd="2" destOrd="0" parTransId="{1AA386CF-9826-4D99-954E-8CC241E04E8D}" sibTransId="{E58B647D-C2FA-4321-B00F-35C080CF33D9}"/>
    <dgm:cxn modelId="{EFD73EC6-AD36-4C89-8AF4-96A02AB81898}" type="presOf" srcId="{7ED7D563-11C0-40CD-8DE9-C74948BCBF0C}" destId="{6635645F-20E0-4BB2-940B-DAB628E05F95}" srcOrd="3" destOrd="0" presId="urn:microsoft.com/office/officeart/2005/8/layout/gear1"/>
    <dgm:cxn modelId="{5B1540B2-4D75-4EE1-B3B0-7773A8D21BE9}" type="presOf" srcId="{56791CCE-A97E-469C-864C-505AC67EC37B}" destId="{9FAB5383-3268-4E03-8A83-CB5FB7C11F2F}" srcOrd="0" destOrd="0" presId="urn:microsoft.com/office/officeart/2005/8/layout/gear1"/>
    <dgm:cxn modelId="{EE9FA266-25EE-427A-BE14-309E9327C938}" type="presOf" srcId="{0E93D3F5-F26C-4782-A057-18145EA78049}" destId="{85D01260-42DB-42CB-AA40-9196726FB9DF}" srcOrd="2" destOrd="0" presId="urn:microsoft.com/office/officeart/2005/8/layout/gear1"/>
    <dgm:cxn modelId="{F9F56FCA-95D8-45F7-BF4B-0DE29A77EF27}" type="presOf" srcId="{7ED7D563-11C0-40CD-8DE9-C74948BCBF0C}" destId="{92549BF7-776B-4C74-8DC7-23EEF9DDEAB0}" srcOrd="2" destOrd="0" presId="urn:microsoft.com/office/officeart/2005/8/layout/gear1"/>
    <dgm:cxn modelId="{92354F09-5397-476B-A614-A8A6856A9BF5}" type="presOf" srcId="{7ED7D563-11C0-40CD-8DE9-C74948BCBF0C}" destId="{F2846478-D270-468B-ADEB-A0FE08B4D411}" srcOrd="0" destOrd="0" presId="urn:microsoft.com/office/officeart/2005/8/layout/gear1"/>
    <dgm:cxn modelId="{E6E6CAC8-2649-4809-B546-437B6C613F31}" type="presOf" srcId="{56791CCE-A97E-469C-864C-505AC67EC37B}" destId="{686AA749-6DEB-4FBF-9B98-58976BFC05B6}" srcOrd="2" destOrd="0" presId="urn:microsoft.com/office/officeart/2005/8/layout/gear1"/>
    <dgm:cxn modelId="{B5816714-6362-4C7A-8184-7C9ABEAE484A}" type="presOf" srcId="{7ED7D563-11C0-40CD-8DE9-C74948BCBF0C}" destId="{A738437C-4FC3-4AE8-9EA6-000E0E68D709}" srcOrd="1" destOrd="0" presId="urn:microsoft.com/office/officeart/2005/8/layout/gear1"/>
    <dgm:cxn modelId="{DD32F5F7-7798-4007-A366-C802362286BD}" type="presOf" srcId="{E58B647D-C2FA-4321-B00F-35C080CF33D9}" destId="{D21552A0-05CE-481F-B724-DFEE4A2BFE23}" srcOrd="0" destOrd="0" presId="urn:microsoft.com/office/officeart/2005/8/layout/gear1"/>
    <dgm:cxn modelId="{01FC4929-8D17-48D8-A34A-E03EE3FFC59F}" type="presParOf" srcId="{1E012A4F-0885-47F8-91C4-0F36E4A6A814}" destId="{0F7B8FA5-EAB5-427A-AAEB-F73275A49C25}" srcOrd="0" destOrd="0" presId="urn:microsoft.com/office/officeart/2005/8/layout/gear1"/>
    <dgm:cxn modelId="{0793E8E3-E90B-4FFF-A2B8-C725E851A71F}" type="presParOf" srcId="{1E012A4F-0885-47F8-91C4-0F36E4A6A814}" destId="{9F48A3E3-18CA-4D53-9E2A-67E76CC8A255}" srcOrd="1" destOrd="0" presId="urn:microsoft.com/office/officeart/2005/8/layout/gear1"/>
    <dgm:cxn modelId="{D969797E-A9D4-4CF1-BB0B-B81DDDC4BD74}" type="presParOf" srcId="{1E012A4F-0885-47F8-91C4-0F36E4A6A814}" destId="{85D01260-42DB-42CB-AA40-9196726FB9DF}" srcOrd="2" destOrd="0" presId="urn:microsoft.com/office/officeart/2005/8/layout/gear1"/>
    <dgm:cxn modelId="{2D4C04E7-9884-45A9-9C42-7C89D19B7B06}" type="presParOf" srcId="{1E012A4F-0885-47F8-91C4-0F36E4A6A814}" destId="{9FAB5383-3268-4E03-8A83-CB5FB7C11F2F}" srcOrd="3" destOrd="0" presId="urn:microsoft.com/office/officeart/2005/8/layout/gear1"/>
    <dgm:cxn modelId="{C7E37247-C27C-4F8C-B553-BA9E41525732}" type="presParOf" srcId="{1E012A4F-0885-47F8-91C4-0F36E4A6A814}" destId="{2767A20C-1785-46C9-BC1B-3E7E50F0F876}" srcOrd="4" destOrd="0" presId="urn:microsoft.com/office/officeart/2005/8/layout/gear1"/>
    <dgm:cxn modelId="{8510919F-D834-4D8C-AA0D-65828E0F7558}" type="presParOf" srcId="{1E012A4F-0885-47F8-91C4-0F36E4A6A814}" destId="{686AA749-6DEB-4FBF-9B98-58976BFC05B6}" srcOrd="5" destOrd="0" presId="urn:microsoft.com/office/officeart/2005/8/layout/gear1"/>
    <dgm:cxn modelId="{D6E1525D-76B6-4096-B629-D21F8F336B1E}" type="presParOf" srcId="{1E012A4F-0885-47F8-91C4-0F36E4A6A814}" destId="{F2846478-D270-468B-ADEB-A0FE08B4D411}" srcOrd="6" destOrd="0" presId="urn:microsoft.com/office/officeart/2005/8/layout/gear1"/>
    <dgm:cxn modelId="{A867B293-E520-4530-946C-DDE6F79A117D}" type="presParOf" srcId="{1E012A4F-0885-47F8-91C4-0F36E4A6A814}" destId="{A738437C-4FC3-4AE8-9EA6-000E0E68D709}" srcOrd="7" destOrd="0" presId="urn:microsoft.com/office/officeart/2005/8/layout/gear1"/>
    <dgm:cxn modelId="{B367099C-BBD3-4880-AFA4-392172D4ED14}" type="presParOf" srcId="{1E012A4F-0885-47F8-91C4-0F36E4A6A814}" destId="{92549BF7-776B-4C74-8DC7-23EEF9DDEAB0}" srcOrd="8" destOrd="0" presId="urn:microsoft.com/office/officeart/2005/8/layout/gear1"/>
    <dgm:cxn modelId="{E661816D-A9B4-479F-B525-FA24923E6FD8}" type="presParOf" srcId="{1E012A4F-0885-47F8-91C4-0F36E4A6A814}" destId="{6635645F-20E0-4BB2-940B-DAB628E05F95}" srcOrd="9" destOrd="0" presId="urn:microsoft.com/office/officeart/2005/8/layout/gear1"/>
    <dgm:cxn modelId="{1571378B-7E6E-48EA-9011-2F5FCD45DC60}" type="presParOf" srcId="{1E012A4F-0885-47F8-91C4-0F36E4A6A814}" destId="{FE6550D1-B0E3-4351-A0AE-331A87C7D9CF}" srcOrd="10" destOrd="0" presId="urn:microsoft.com/office/officeart/2005/8/layout/gear1"/>
    <dgm:cxn modelId="{A44AFC5E-EAAA-4515-BFC4-10BF773344E9}" type="presParOf" srcId="{1E012A4F-0885-47F8-91C4-0F36E4A6A814}" destId="{071180EF-9F2A-4113-9C25-FCE3B92A540D}" srcOrd="11" destOrd="0" presId="urn:microsoft.com/office/officeart/2005/8/layout/gear1"/>
    <dgm:cxn modelId="{520305E8-9853-429E-ADF1-E48EC88FC4AF}" type="presParOf" srcId="{1E012A4F-0885-47F8-91C4-0F36E4A6A814}" destId="{D21552A0-05CE-481F-B724-DFEE4A2BFE2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CDA4DF-C2D3-4B74-9C40-0BDFC7C2B13E}" type="doc">
      <dgm:prSet loTypeId="urn:microsoft.com/office/officeart/2005/8/layout/radial2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176C23E-F78D-484A-967B-C1B58C895102}">
      <dgm:prSet phldrT="[Текст]"/>
      <dgm:spPr/>
      <dgm:t>
        <a:bodyPr/>
        <a:lstStyle/>
        <a:p>
          <a:r>
            <a:rPr lang="ru-RU" dirty="0" smtClean="0"/>
            <a:t>Сетевые педагоги</a:t>
          </a:r>
          <a:endParaRPr lang="ru-RU" dirty="0"/>
        </a:p>
      </dgm:t>
    </dgm:pt>
    <dgm:pt modelId="{CA3B385E-7A9C-4EBB-8EB2-2FAB5AC2A721}" type="parTrans" cxnId="{107F6A67-56E4-401B-AC89-DE4E54CACB8E}">
      <dgm:prSet/>
      <dgm:spPr/>
      <dgm:t>
        <a:bodyPr/>
        <a:lstStyle/>
        <a:p>
          <a:endParaRPr lang="ru-RU"/>
        </a:p>
      </dgm:t>
    </dgm:pt>
    <dgm:pt modelId="{F28B7E1D-BF79-44FA-8139-3632C6115E5C}" type="sibTrans" cxnId="{107F6A67-56E4-401B-AC89-DE4E54CACB8E}">
      <dgm:prSet/>
      <dgm:spPr/>
      <dgm:t>
        <a:bodyPr/>
        <a:lstStyle/>
        <a:p>
          <a:endParaRPr lang="ru-RU"/>
        </a:p>
      </dgm:t>
    </dgm:pt>
    <dgm:pt modelId="{53CE397B-C964-41C4-A28A-4F04A693726E}">
      <dgm:prSet phldrT="[Текст]"/>
      <dgm:spPr/>
      <dgm:t>
        <a:bodyPr/>
        <a:lstStyle/>
        <a:p>
          <a:r>
            <a:rPr lang="ru-RU" dirty="0" smtClean="0"/>
            <a:t>Опорная школа</a:t>
          </a:r>
          <a:endParaRPr lang="ru-RU" dirty="0"/>
        </a:p>
      </dgm:t>
    </dgm:pt>
    <dgm:pt modelId="{26020898-91F3-4864-B674-52B6B5921225}" type="parTrans" cxnId="{38023FA1-D262-47B2-84A7-6376D403542F}">
      <dgm:prSet/>
      <dgm:spPr/>
      <dgm:t>
        <a:bodyPr/>
        <a:lstStyle/>
        <a:p>
          <a:endParaRPr lang="ru-RU"/>
        </a:p>
      </dgm:t>
    </dgm:pt>
    <dgm:pt modelId="{0250BA03-BB2C-4EA2-BFD2-A0A1214BB3C1}" type="sibTrans" cxnId="{38023FA1-D262-47B2-84A7-6376D403542F}">
      <dgm:prSet/>
      <dgm:spPr/>
      <dgm:t>
        <a:bodyPr/>
        <a:lstStyle/>
        <a:p>
          <a:endParaRPr lang="ru-RU"/>
        </a:p>
      </dgm:t>
    </dgm:pt>
    <dgm:pt modelId="{EDC4D9C3-39D5-4C88-8579-1D2CD59C1B66}">
      <dgm:prSet phldrT="[Текст]"/>
      <dgm:spPr/>
      <dgm:t>
        <a:bodyPr/>
        <a:lstStyle/>
        <a:p>
          <a:endParaRPr lang="ru-RU" dirty="0"/>
        </a:p>
      </dgm:t>
    </dgm:pt>
    <dgm:pt modelId="{1CA0AD5B-58AB-4A7F-ACC4-9C799FC90024}" type="parTrans" cxnId="{28962F63-0323-4887-BA5B-B2E966ABE625}">
      <dgm:prSet/>
      <dgm:spPr/>
      <dgm:t>
        <a:bodyPr/>
        <a:lstStyle/>
        <a:p>
          <a:endParaRPr lang="ru-RU"/>
        </a:p>
      </dgm:t>
    </dgm:pt>
    <dgm:pt modelId="{911615B2-1545-4DE3-BDC5-A011BD68FCB8}" type="sibTrans" cxnId="{28962F63-0323-4887-BA5B-B2E966ABE625}">
      <dgm:prSet/>
      <dgm:spPr/>
      <dgm:t>
        <a:bodyPr/>
        <a:lstStyle/>
        <a:p>
          <a:endParaRPr lang="ru-RU"/>
        </a:p>
      </dgm:t>
    </dgm:pt>
    <dgm:pt modelId="{6EDBFAEB-7299-452D-9CEA-72EF0675C6FF}">
      <dgm:prSet phldrT="[Текст]"/>
      <dgm:spPr/>
      <dgm:t>
        <a:bodyPr/>
        <a:lstStyle/>
        <a:p>
          <a:r>
            <a:rPr lang="ru-RU" dirty="0" smtClean="0"/>
            <a:t>учитель</a:t>
          </a:r>
          <a:endParaRPr lang="ru-RU" dirty="0"/>
        </a:p>
      </dgm:t>
    </dgm:pt>
    <dgm:pt modelId="{32FCFE5B-60D1-4FCF-B47F-76A13FE70677}" type="parTrans" cxnId="{CA57AB5C-6C75-46D8-8798-69DC67F1B1BC}">
      <dgm:prSet/>
      <dgm:spPr/>
      <dgm:t>
        <a:bodyPr/>
        <a:lstStyle/>
        <a:p>
          <a:endParaRPr lang="ru-RU"/>
        </a:p>
      </dgm:t>
    </dgm:pt>
    <dgm:pt modelId="{BB3BE00C-0F99-462F-8A4F-3E30E086BC72}" type="sibTrans" cxnId="{CA57AB5C-6C75-46D8-8798-69DC67F1B1BC}">
      <dgm:prSet/>
      <dgm:spPr/>
      <dgm:t>
        <a:bodyPr/>
        <a:lstStyle/>
        <a:p>
          <a:endParaRPr lang="ru-RU"/>
        </a:p>
      </dgm:t>
    </dgm:pt>
    <dgm:pt modelId="{073991C0-DD3C-4EAD-9A81-69451ADBC94C}">
      <dgm:prSet phldrT="[Текст]"/>
      <dgm:spPr/>
      <dgm:t>
        <a:bodyPr/>
        <a:lstStyle/>
        <a:p>
          <a:r>
            <a:rPr lang="ru-RU" dirty="0" smtClean="0"/>
            <a:t>Школа по месту жительства ребенка-инвалида</a:t>
          </a:r>
          <a:endParaRPr lang="ru-RU" dirty="0"/>
        </a:p>
      </dgm:t>
    </dgm:pt>
    <dgm:pt modelId="{9DBF3E08-0AE9-41B2-97E4-5132102B167A}" type="parTrans" cxnId="{112BACE2-01C7-4086-AE7D-F2CD68F6AD1E}">
      <dgm:prSet/>
      <dgm:spPr/>
      <dgm:t>
        <a:bodyPr/>
        <a:lstStyle/>
        <a:p>
          <a:endParaRPr lang="ru-RU"/>
        </a:p>
      </dgm:t>
    </dgm:pt>
    <dgm:pt modelId="{D0D7313A-97B7-476F-9518-359CDA30058B}" type="sibTrans" cxnId="{112BACE2-01C7-4086-AE7D-F2CD68F6AD1E}">
      <dgm:prSet/>
      <dgm:spPr/>
      <dgm:t>
        <a:bodyPr/>
        <a:lstStyle/>
        <a:p>
          <a:endParaRPr lang="ru-RU"/>
        </a:p>
      </dgm:t>
    </dgm:pt>
    <dgm:pt modelId="{E5DD5D66-2B27-4320-B198-A33DC001DB3C}">
      <dgm:prSet phldrT="[Текст]"/>
      <dgm:spPr/>
      <dgm:t>
        <a:bodyPr/>
        <a:lstStyle/>
        <a:p>
          <a:endParaRPr lang="ru-RU" dirty="0"/>
        </a:p>
      </dgm:t>
    </dgm:pt>
    <dgm:pt modelId="{CEC5FC9D-AF49-4F96-A949-DE2704FE0D60}" type="parTrans" cxnId="{B815411B-3977-453F-BADF-CBB68112F6E9}">
      <dgm:prSet/>
      <dgm:spPr/>
      <dgm:t>
        <a:bodyPr/>
        <a:lstStyle/>
        <a:p>
          <a:endParaRPr lang="ru-RU"/>
        </a:p>
      </dgm:t>
    </dgm:pt>
    <dgm:pt modelId="{0F8C37D9-20D9-427B-901F-527461ABA2EE}" type="sibTrans" cxnId="{B815411B-3977-453F-BADF-CBB68112F6E9}">
      <dgm:prSet/>
      <dgm:spPr/>
      <dgm:t>
        <a:bodyPr/>
        <a:lstStyle/>
        <a:p>
          <a:endParaRPr lang="ru-RU"/>
        </a:p>
      </dgm:t>
    </dgm:pt>
    <dgm:pt modelId="{660CE1D1-5F32-468F-AC9F-7E3B1066E4C1}" type="pres">
      <dgm:prSet presAssocID="{85CDA4DF-C2D3-4B74-9C40-0BDFC7C2B13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679E04-D158-48D5-B99D-C0034C68AEB9}" type="pres">
      <dgm:prSet presAssocID="{85CDA4DF-C2D3-4B74-9C40-0BDFC7C2B13E}" presName="cycle" presStyleCnt="0"/>
      <dgm:spPr/>
    </dgm:pt>
    <dgm:pt modelId="{C57068EE-5404-4FB6-B38F-BFA3DABE74ED}" type="pres">
      <dgm:prSet presAssocID="{85CDA4DF-C2D3-4B74-9C40-0BDFC7C2B13E}" presName="centerShape" presStyleCnt="0"/>
      <dgm:spPr/>
    </dgm:pt>
    <dgm:pt modelId="{9715F19A-C0A9-458B-8CA1-2FC8C5F16B23}" type="pres">
      <dgm:prSet presAssocID="{85CDA4DF-C2D3-4B74-9C40-0BDFC7C2B13E}" presName="connSite" presStyleLbl="node1" presStyleIdx="0" presStyleCnt="3"/>
      <dgm:spPr/>
    </dgm:pt>
    <dgm:pt modelId="{5B737453-921C-4EAA-8887-FC04584BD512}" type="pres">
      <dgm:prSet presAssocID="{85CDA4DF-C2D3-4B74-9C40-0BDFC7C2B13E}" presName="visible" presStyleLbl="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37A8F76-DD70-46BE-B5C6-5B4964E27003}" type="pres">
      <dgm:prSet presAssocID="{CA3B385E-7A9C-4EBB-8EB2-2FAB5AC2A721}" presName="Name25" presStyleLbl="parChTrans1D1" presStyleIdx="0" presStyleCnt="2"/>
      <dgm:spPr/>
      <dgm:t>
        <a:bodyPr/>
        <a:lstStyle/>
        <a:p>
          <a:endParaRPr lang="ru-RU"/>
        </a:p>
      </dgm:t>
    </dgm:pt>
    <dgm:pt modelId="{5FD2C595-785C-4195-9FDB-5CCF0987470F}" type="pres">
      <dgm:prSet presAssocID="{D176C23E-F78D-484A-967B-C1B58C895102}" presName="node" presStyleCnt="0"/>
      <dgm:spPr/>
    </dgm:pt>
    <dgm:pt modelId="{9028D528-05AF-4F8E-B068-15B610F029B6}" type="pres">
      <dgm:prSet presAssocID="{D176C23E-F78D-484A-967B-C1B58C895102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F9533-61C0-4CB9-898D-6976DDBCBDF8}" type="pres">
      <dgm:prSet presAssocID="{D176C23E-F78D-484A-967B-C1B58C895102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332EA-F395-4A09-8F9C-E5F547181924}" type="pres">
      <dgm:prSet presAssocID="{32FCFE5B-60D1-4FCF-B47F-76A13FE70677}" presName="Name25" presStyleLbl="parChTrans1D1" presStyleIdx="1" presStyleCnt="2"/>
      <dgm:spPr/>
      <dgm:t>
        <a:bodyPr/>
        <a:lstStyle/>
        <a:p>
          <a:endParaRPr lang="ru-RU"/>
        </a:p>
      </dgm:t>
    </dgm:pt>
    <dgm:pt modelId="{DD1A4A93-F41D-400E-8C71-29FD47EC017B}" type="pres">
      <dgm:prSet presAssocID="{6EDBFAEB-7299-452D-9CEA-72EF0675C6FF}" presName="node" presStyleCnt="0"/>
      <dgm:spPr/>
    </dgm:pt>
    <dgm:pt modelId="{74F040CD-9797-4EAD-920C-E3D9040D3045}" type="pres">
      <dgm:prSet presAssocID="{6EDBFAEB-7299-452D-9CEA-72EF0675C6FF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4AD5E-073B-4731-86C8-2721DAA8A7A4}" type="pres">
      <dgm:prSet presAssocID="{6EDBFAEB-7299-452D-9CEA-72EF0675C6FF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00B04E-E241-4B44-A10C-427C0290B8FA}" type="presOf" srcId="{D176C23E-F78D-484A-967B-C1B58C895102}" destId="{9028D528-05AF-4F8E-B068-15B610F029B6}" srcOrd="0" destOrd="0" presId="urn:microsoft.com/office/officeart/2005/8/layout/radial2"/>
    <dgm:cxn modelId="{112BACE2-01C7-4086-AE7D-F2CD68F6AD1E}" srcId="{6EDBFAEB-7299-452D-9CEA-72EF0675C6FF}" destId="{073991C0-DD3C-4EAD-9A81-69451ADBC94C}" srcOrd="0" destOrd="0" parTransId="{9DBF3E08-0AE9-41B2-97E4-5132102B167A}" sibTransId="{D0D7313A-97B7-476F-9518-359CDA30058B}"/>
    <dgm:cxn modelId="{28962F63-0323-4887-BA5B-B2E966ABE625}" srcId="{D176C23E-F78D-484A-967B-C1B58C895102}" destId="{EDC4D9C3-39D5-4C88-8579-1D2CD59C1B66}" srcOrd="1" destOrd="0" parTransId="{1CA0AD5B-58AB-4A7F-ACC4-9C799FC90024}" sibTransId="{911615B2-1545-4DE3-BDC5-A011BD68FCB8}"/>
    <dgm:cxn modelId="{56B2B0F9-6470-4554-8523-8F243B6D8220}" type="presOf" srcId="{32FCFE5B-60D1-4FCF-B47F-76A13FE70677}" destId="{FBE332EA-F395-4A09-8F9C-E5F547181924}" srcOrd="0" destOrd="0" presId="urn:microsoft.com/office/officeart/2005/8/layout/radial2"/>
    <dgm:cxn modelId="{CA57AB5C-6C75-46D8-8798-69DC67F1B1BC}" srcId="{85CDA4DF-C2D3-4B74-9C40-0BDFC7C2B13E}" destId="{6EDBFAEB-7299-452D-9CEA-72EF0675C6FF}" srcOrd="1" destOrd="0" parTransId="{32FCFE5B-60D1-4FCF-B47F-76A13FE70677}" sibTransId="{BB3BE00C-0F99-462F-8A4F-3E30E086BC72}"/>
    <dgm:cxn modelId="{E4B5A312-070C-4E91-9240-C756AF401E9F}" type="presOf" srcId="{6EDBFAEB-7299-452D-9CEA-72EF0675C6FF}" destId="{74F040CD-9797-4EAD-920C-E3D9040D3045}" srcOrd="0" destOrd="0" presId="urn:microsoft.com/office/officeart/2005/8/layout/radial2"/>
    <dgm:cxn modelId="{3BF43868-AA18-44F5-AFC0-647D0397444A}" type="presOf" srcId="{EDC4D9C3-39D5-4C88-8579-1D2CD59C1B66}" destId="{84EF9533-61C0-4CB9-898D-6976DDBCBDF8}" srcOrd="0" destOrd="1" presId="urn:microsoft.com/office/officeart/2005/8/layout/radial2"/>
    <dgm:cxn modelId="{E5699D77-A345-427A-B016-9CA53162FFE2}" type="presOf" srcId="{85CDA4DF-C2D3-4B74-9C40-0BDFC7C2B13E}" destId="{660CE1D1-5F32-468F-AC9F-7E3B1066E4C1}" srcOrd="0" destOrd="0" presId="urn:microsoft.com/office/officeart/2005/8/layout/radial2"/>
    <dgm:cxn modelId="{C89ABBEB-03E1-4720-980A-7B72018CAE28}" type="presOf" srcId="{CA3B385E-7A9C-4EBB-8EB2-2FAB5AC2A721}" destId="{F37A8F76-DD70-46BE-B5C6-5B4964E27003}" srcOrd="0" destOrd="0" presId="urn:microsoft.com/office/officeart/2005/8/layout/radial2"/>
    <dgm:cxn modelId="{38023FA1-D262-47B2-84A7-6376D403542F}" srcId="{D176C23E-F78D-484A-967B-C1B58C895102}" destId="{53CE397B-C964-41C4-A28A-4F04A693726E}" srcOrd="0" destOrd="0" parTransId="{26020898-91F3-4864-B674-52B6B5921225}" sibTransId="{0250BA03-BB2C-4EA2-BFD2-A0A1214BB3C1}"/>
    <dgm:cxn modelId="{107F6A67-56E4-401B-AC89-DE4E54CACB8E}" srcId="{85CDA4DF-C2D3-4B74-9C40-0BDFC7C2B13E}" destId="{D176C23E-F78D-484A-967B-C1B58C895102}" srcOrd="0" destOrd="0" parTransId="{CA3B385E-7A9C-4EBB-8EB2-2FAB5AC2A721}" sibTransId="{F28B7E1D-BF79-44FA-8139-3632C6115E5C}"/>
    <dgm:cxn modelId="{B58F8E41-D3EB-47BC-A290-B26BAE71DFEF}" type="presOf" srcId="{E5DD5D66-2B27-4320-B198-A33DC001DB3C}" destId="{D174AD5E-073B-4731-86C8-2721DAA8A7A4}" srcOrd="0" destOrd="1" presId="urn:microsoft.com/office/officeart/2005/8/layout/radial2"/>
    <dgm:cxn modelId="{B815411B-3977-453F-BADF-CBB68112F6E9}" srcId="{6EDBFAEB-7299-452D-9CEA-72EF0675C6FF}" destId="{E5DD5D66-2B27-4320-B198-A33DC001DB3C}" srcOrd="1" destOrd="0" parTransId="{CEC5FC9D-AF49-4F96-A949-DE2704FE0D60}" sibTransId="{0F8C37D9-20D9-427B-901F-527461ABA2EE}"/>
    <dgm:cxn modelId="{F97D9928-12F5-4CAA-B90C-DEF60854C505}" type="presOf" srcId="{073991C0-DD3C-4EAD-9A81-69451ADBC94C}" destId="{D174AD5E-073B-4731-86C8-2721DAA8A7A4}" srcOrd="0" destOrd="0" presId="urn:microsoft.com/office/officeart/2005/8/layout/radial2"/>
    <dgm:cxn modelId="{527320C4-DAA6-444C-BF50-699FF1919F9B}" type="presOf" srcId="{53CE397B-C964-41C4-A28A-4F04A693726E}" destId="{84EF9533-61C0-4CB9-898D-6976DDBCBDF8}" srcOrd="0" destOrd="0" presId="urn:microsoft.com/office/officeart/2005/8/layout/radial2"/>
    <dgm:cxn modelId="{88A1FFD4-439F-42A6-AB15-0BB4B941759A}" type="presParOf" srcId="{660CE1D1-5F32-468F-AC9F-7E3B1066E4C1}" destId="{64679E04-D158-48D5-B99D-C0034C68AEB9}" srcOrd="0" destOrd="0" presId="urn:microsoft.com/office/officeart/2005/8/layout/radial2"/>
    <dgm:cxn modelId="{F8A71EC3-8028-4E3D-8E64-72B984B8721A}" type="presParOf" srcId="{64679E04-D158-48D5-B99D-C0034C68AEB9}" destId="{C57068EE-5404-4FB6-B38F-BFA3DABE74ED}" srcOrd="0" destOrd="0" presId="urn:microsoft.com/office/officeart/2005/8/layout/radial2"/>
    <dgm:cxn modelId="{9A8CDE7D-4949-4165-9DD6-0EB4AD17E2E0}" type="presParOf" srcId="{C57068EE-5404-4FB6-B38F-BFA3DABE74ED}" destId="{9715F19A-C0A9-458B-8CA1-2FC8C5F16B23}" srcOrd="0" destOrd="0" presId="urn:microsoft.com/office/officeart/2005/8/layout/radial2"/>
    <dgm:cxn modelId="{700551BB-3E69-4A32-A306-8DECCC7936A0}" type="presParOf" srcId="{C57068EE-5404-4FB6-B38F-BFA3DABE74ED}" destId="{5B737453-921C-4EAA-8887-FC04584BD512}" srcOrd="1" destOrd="0" presId="urn:microsoft.com/office/officeart/2005/8/layout/radial2"/>
    <dgm:cxn modelId="{20D47B83-F94C-4F52-96DE-B91E48C39249}" type="presParOf" srcId="{64679E04-D158-48D5-B99D-C0034C68AEB9}" destId="{F37A8F76-DD70-46BE-B5C6-5B4964E27003}" srcOrd="1" destOrd="0" presId="urn:microsoft.com/office/officeart/2005/8/layout/radial2"/>
    <dgm:cxn modelId="{D4D894B2-3525-41D1-BD08-A20B2FA919DC}" type="presParOf" srcId="{64679E04-D158-48D5-B99D-C0034C68AEB9}" destId="{5FD2C595-785C-4195-9FDB-5CCF0987470F}" srcOrd="2" destOrd="0" presId="urn:microsoft.com/office/officeart/2005/8/layout/radial2"/>
    <dgm:cxn modelId="{4E99FC49-F749-40EC-B5DC-F4AF48D67ACB}" type="presParOf" srcId="{5FD2C595-785C-4195-9FDB-5CCF0987470F}" destId="{9028D528-05AF-4F8E-B068-15B610F029B6}" srcOrd="0" destOrd="0" presId="urn:microsoft.com/office/officeart/2005/8/layout/radial2"/>
    <dgm:cxn modelId="{E56CC30F-A8CA-4428-B8CD-EB694191868F}" type="presParOf" srcId="{5FD2C595-785C-4195-9FDB-5CCF0987470F}" destId="{84EF9533-61C0-4CB9-898D-6976DDBCBDF8}" srcOrd="1" destOrd="0" presId="urn:microsoft.com/office/officeart/2005/8/layout/radial2"/>
    <dgm:cxn modelId="{798DBCFB-86C3-4766-8283-8B1F3192C532}" type="presParOf" srcId="{64679E04-D158-48D5-B99D-C0034C68AEB9}" destId="{FBE332EA-F395-4A09-8F9C-E5F547181924}" srcOrd="3" destOrd="0" presId="urn:microsoft.com/office/officeart/2005/8/layout/radial2"/>
    <dgm:cxn modelId="{1B8EFC2C-EE6D-447A-875B-88381B4FF25D}" type="presParOf" srcId="{64679E04-D158-48D5-B99D-C0034C68AEB9}" destId="{DD1A4A93-F41D-400E-8C71-29FD47EC017B}" srcOrd="4" destOrd="0" presId="urn:microsoft.com/office/officeart/2005/8/layout/radial2"/>
    <dgm:cxn modelId="{03528EE2-963A-4262-A67D-6E032098FD2A}" type="presParOf" srcId="{DD1A4A93-F41D-400E-8C71-29FD47EC017B}" destId="{74F040CD-9797-4EAD-920C-E3D9040D3045}" srcOrd="0" destOrd="0" presId="urn:microsoft.com/office/officeart/2005/8/layout/radial2"/>
    <dgm:cxn modelId="{6823541F-9623-4A0B-98A3-3AAB5B61918D}" type="presParOf" srcId="{DD1A4A93-F41D-400E-8C71-29FD47EC017B}" destId="{D174AD5E-073B-4731-86C8-2721DAA8A7A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1B454E-AFE9-4ACB-AA99-49C62E5C05A3}">
      <dsp:nvSpPr>
        <dsp:cNvPr id="0" name=""/>
        <dsp:cNvSpPr/>
      </dsp:nvSpPr>
      <dsp:spPr>
        <a:xfrm>
          <a:off x="1391987" y="-31132"/>
          <a:ext cx="5208912" cy="5208912"/>
        </a:xfrm>
        <a:prstGeom prst="circularArrow">
          <a:avLst>
            <a:gd name="adj1" fmla="val 5544"/>
            <a:gd name="adj2" fmla="val 330680"/>
            <a:gd name="adj3" fmla="val 13772125"/>
            <a:gd name="adj4" fmla="val 17388277"/>
            <a:gd name="adj5" fmla="val 575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4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4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B86A3F7-DE8C-487D-A27A-AD40E164AC75}">
      <dsp:nvSpPr>
        <dsp:cNvPr id="0" name=""/>
        <dsp:cNvSpPr/>
      </dsp:nvSpPr>
      <dsp:spPr>
        <a:xfrm>
          <a:off x="2774874" y="1800"/>
          <a:ext cx="2443138" cy="122156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alpha val="9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Интерактивность</a:t>
          </a:r>
          <a:endParaRPr lang="ru-RU" sz="2000" kern="1200" dirty="0"/>
        </a:p>
      </dsp:txBody>
      <dsp:txXfrm>
        <a:off x="2774874" y="1800"/>
        <a:ext cx="2443138" cy="1221569"/>
      </dsp:txXfrm>
    </dsp:sp>
    <dsp:sp modelId="{737A390E-9E17-4C44-95DF-EE334E8CC411}">
      <dsp:nvSpPr>
        <dsp:cNvPr id="0" name=""/>
        <dsp:cNvSpPr/>
      </dsp:nvSpPr>
      <dsp:spPr>
        <a:xfrm>
          <a:off x="4887441" y="1536670"/>
          <a:ext cx="2443138" cy="122156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hade val="63000"/>
                <a:satMod val="165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10000"/>
                <a:shade val="58000"/>
                <a:satMod val="165000"/>
              </a:schemeClr>
            </a:gs>
            <a:gs pos="75000">
              <a:schemeClr val="accent1">
                <a:alpha val="90000"/>
                <a:hueOff val="0"/>
                <a:satOff val="0"/>
                <a:lumOff val="0"/>
                <a:alphaOff val="-10000"/>
                <a:shade val="30000"/>
                <a:satMod val="17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Адаптивность</a:t>
          </a:r>
          <a:endParaRPr lang="ru-RU" sz="2000" kern="1200" dirty="0"/>
        </a:p>
      </dsp:txBody>
      <dsp:txXfrm>
        <a:off x="4887441" y="1536670"/>
        <a:ext cx="2443138" cy="1221569"/>
      </dsp:txXfrm>
    </dsp:sp>
    <dsp:sp modelId="{F2954F6B-F5AD-48D9-A553-D5D917DFEFB5}">
      <dsp:nvSpPr>
        <dsp:cNvPr id="0" name=""/>
        <dsp:cNvSpPr/>
      </dsp:nvSpPr>
      <dsp:spPr>
        <a:xfrm>
          <a:off x="4080513" y="4020142"/>
          <a:ext cx="2443138" cy="122156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63000"/>
                <a:satMod val="165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20000"/>
                <a:shade val="58000"/>
                <a:satMod val="165000"/>
              </a:schemeClr>
            </a:gs>
            <a:gs pos="75000">
              <a:schemeClr val="accent1">
                <a:alpha val="90000"/>
                <a:hueOff val="0"/>
                <a:satOff val="0"/>
                <a:lumOff val="0"/>
                <a:alphaOff val="-20000"/>
                <a:shade val="30000"/>
                <a:satMod val="17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Гибкость </a:t>
          </a:r>
          <a:endParaRPr lang="ru-RU" sz="2000" kern="1200" dirty="0"/>
        </a:p>
      </dsp:txBody>
      <dsp:txXfrm>
        <a:off x="4080513" y="4020142"/>
        <a:ext cx="2443138" cy="1221569"/>
      </dsp:txXfrm>
    </dsp:sp>
    <dsp:sp modelId="{D7449E01-2711-40D6-BF20-DF3910C969EE}">
      <dsp:nvSpPr>
        <dsp:cNvPr id="0" name=""/>
        <dsp:cNvSpPr/>
      </dsp:nvSpPr>
      <dsp:spPr>
        <a:xfrm>
          <a:off x="1469236" y="4020142"/>
          <a:ext cx="2443138" cy="122156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hade val="63000"/>
                <a:satMod val="165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30000"/>
                <a:shade val="58000"/>
                <a:satMod val="165000"/>
              </a:schemeClr>
            </a:gs>
            <a:gs pos="75000">
              <a:schemeClr val="accent1">
                <a:alpha val="90000"/>
                <a:hueOff val="0"/>
                <a:satOff val="0"/>
                <a:lumOff val="0"/>
                <a:alphaOff val="-30000"/>
                <a:shade val="30000"/>
                <a:satMod val="17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Модульность</a:t>
          </a:r>
          <a:endParaRPr lang="ru-RU" sz="2000" kern="1200" dirty="0"/>
        </a:p>
      </dsp:txBody>
      <dsp:txXfrm>
        <a:off x="1469236" y="4020142"/>
        <a:ext cx="2443138" cy="1221569"/>
      </dsp:txXfrm>
    </dsp:sp>
    <dsp:sp modelId="{DEE27680-D8DC-4189-B25C-E55592A498E6}">
      <dsp:nvSpPr>
        <dsp:cNvPr id="0" name=""/>
        <dsp:cNvSpPr/>
      </dsp:nvSpPr>
      <dsp:spPr>
        <a:xfrm>
          <a:off x="662307" y="1536670"/>
          <a:ext cx="2443138" cy="122156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63000"/>
                <a:satMod val="165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40000"/>
                <a:shade val="58000"/>
                <a:satMod val="165000"/>
              </a:schemeClr>
            </a:gs>
            <a:gs pos="75000">
              <a:schemeClr val="accent1">
                <a:alpha val="90000"/>
                <a:hueOff val="0"/>
                <a:satOff val="0"/>
                <a:lumOff val="0"/>
                <a:alphaOff val="-40000"/>
                <a:shade val="30000"/>
                <a:satMod val="17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Оперативность </a:t>
          </a:r>
          <a:endParaRPr lang="ru-RU" sz="2000" kern="1200" dirty="0"/>
        </a:p>
      </dsp:txBody>
      <dsp:txXfrm>
        <a:off x="662307" y="1536670"/>
        <a:ext cx="2443138" cy="12215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5A10AA-99AA-4172-A6CA-47A09F6DD99D}">
      <dsp:nvSpPr>
        <dsp:cNvPr id="0" name=""/>
        <dsp:cNvSpPr/>
      </dsp:nvSpPr>
      <dsp:spPr>
        <a:xfrm rot="5400000">
          <a:off x="-262718" y="264852"/>
          <a:ext cx="1751458" cy="12260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5400000">
        <a:off x="-262718" y="264852"/>
        <a:ext cx="1751458" cy="1226021"/>
      </dsp:txXfrm>
    </dsp:sp>
    <dsp:sp modelId="{C14CB546-9DC8-49E4-AC00-4DF6CA946A98}">
      <dsp:nvSpPr>
        <dsp:cNvPr id="0" name=""/>
        <dsp:cNvSpPr/>
      </dsp:nvSpPr>
      <dsp:spPr>
        <a:xfrm rot="5400000">
          <a:off x="3777586" y="-2549431"/>
          <a:ext cx="1138448" cy="624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Правовое</a:t>
          </a:r>
          <a:endParaRPr lang="ru-RU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Организационное</a:t>
          </a:r>
          <a:endParaRPr lang="ru-RU" sz="3300" kern="1200" dirty="0"/>
        </a:p>
      </dsp:txBody>
      <dsp:txXfrm rot="5400000">
        <a:off x="3777586" y="-2549431"/>
        <a:ext cx="1138448" cy="6241578"/>
      </dsp:txXfrm>
    </dsp:sp>
    <dsp:sp modelId="{D5CA03C5-1940-4F57-B879-1E7B21A763E3}">
      <dsp:nvSpPr>
        <dsp:cNvPr id="0" name=""/>
        <dsp:cNvSpPr/>
      </dsp:nvSpPr>
      <dsp:spPr>
        <a:xfrm rot="5400000">
          <a:off x="-262718" y="1823801"/>
          <a:ext cx="1751458" cy="12260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5400000">
        <a:off x="-262718" y="1823801"/>
        <a:ext cx="1751458" cy="1226021"/>
      </dsp:txXfrm>
    </dsp:sp>
    <dsp:sp modelId="{2EC54BD8-AFF1-43A9-96CC-1A488B2BAC1F}">
      <dsp:nvSpPr>
        <dsp:cNvPr id="0" name=""/>
        <dsp:cNvSpPr/>
      </dsp:nvSpPr>
      <dsp:spPr>
        <a:xfrm rot="5400000">
          <a:off x="3777586" y="-990482"/>
          <a:ext cx="1138448" cy="624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Кадровое</a:t>
          </a:r>
          <a:endParaRPr lang="ru-RU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Учебно-методическое</a:t>
          </a:r>
          <a:endParaRPr lang="ru-RU" sz="3300" kern="1200" dirty="0"/>
        </a:p>
      </dsp:txBody>
      <dsp:txXfrm rot="5400000">
        <a:off x="3777586" y="-990482"/>
        <a:ext cx="1138448" cy="6241578"/>
      </dsp:txXfrm>
    </dsp:sp>
    <dsp:sp modelId="{F7C8EB3A-DB4D-4D08-A7D5-CBBF1B81090D}">
      <dsp:nvSpPr>
        <dsp:cNvPr id="0" name=""/>
        <dsp:cNvSpPr/>
      </dsp:nvSpPr>
      <dsp:spPr>
        <a:xfrm rot="5400000">
          <a:off x="-262718" y="3382750"/>
          <a:ext cx="1751458" cy="12260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5400000">
        <a:off x="-262718" y="3382750"/>
        <a:ext cx="1751458" cy="1226021"/>
      </dsp:txXfrm>
    </dsp:sp>
    <dsp:sp modelId="{2AD78A98-A355-432C-A926-B3D17169EA46}">
      <dsp:nvSpPr>
        <dsp:cNvPr id="0" name=""/>
        <dsp:cNvSpPr/>
      </dsp:nvSpPr>
      <dsp:spPr>
        <a:xfrm rot="5400000">
          <a:off x="3777586" y="568466"/>
          <a:ext cx="1138448" cy="62415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Информационное</a:t>
          </a:r>
          <a:endParaRPr lang="ru-RU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smtClean="0"/>
            <a:t>Материально-техническое</a:t>
          </a:r>
          <a:endParaRPr lang="ru-RU" sz="3300" kern="1200" dirty="0"/>
        </a:p>
      </dsp:txBody>
      <dsp:txXfrm rot="5400000">
        <a:off x="3777586" y="568466"/>
        <a:ext cx="1138448" cy="624157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1275D6-A4B2-476D-9DA8-C9083D252588}">
      <dsp:nvSpPr>
        <dsp:cNvPr id="0" name=""/>
        <dsp:cNvSpPr/>
      </dsp:nvSpPr>
      <dsp:spPr>
        <a:xfrm rot="5400000">
          <a:off x="-180616" y="185015"/>
          <a:ext cx="1204106" cy="8428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5400000">
        <a:off x="-180616" y="185015"/>
        <a:ext cx="1204106" cy="842874"/>
      </dsp:txXfrm>
    </dsp:sp>
    <dsp:sp modelId="{6E7E3E00-1A52-4D0B-9E9A-5CDB09E91814}">
      <dsp:nvSpPr>
        <dsp:cNvPr id="0" name=""/>
        <dsp:cNvSpPr/>
      </dsp:nvSpPr>
      <dsp:spPr>
        <a:xfrm rot="5400000">
          <a:off x="4084324" y="-3184121"/>
          <a:ext cx="676813" cy="7159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Планирование деятельности по реализации проекта и мониторинг результатов, </a:t>
          </a:r>
          <a:r>
            <a:rPr lang="ru-RU" sz="1800" kern="1200" dirty="0" err="1" smtClean="0"/>
            <a:t>вшк</a:t>
          </a:r>
          <a:endParaRPr lang="ru-RU" sz="1800" kern="1200" dirty="0"/>
        </a:p>
      </dsp:txBody>
      <dsp:txXfrm rot="5400000">
        <a:off x="4084324" y="-3184121"/>
        <a:ext cx="676813" cy="7159713"/>
      </dsp:txXfrm>
    </dsp:sp>
    <dsp:sp modelId="{66996795-0D9C-4453-B91F-7472FC8CD46B}">
      <dsp:nvSpPr>
        <dsp:cNvPr id="0" name=""/>
        <dsp:cNvSpPr/>
      </dsp:nvSpPr>
      <dsp:spPr>
        <a:xfrm rot="5400000">
          <a:off x="-180616" y="1273233"/>
          <a:ext cx="1204106" cy="8428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5400000">
        <a:off x="-180616" y="1273233"/>
        <a:ext cx="1204106" cy="842874"/>
      </dsp:txXfrm>
    </dsp:sp>
    <dsp:sp modelId="{010A3D53-0B7A-4A6E-8BB0-2C2E281A726A}">
      <dsp:nvSpPr>
        <dsp:cNvPr id="0" name=""/>
        <dsp:cNvSpPr/>
      </dsp:nvSpPr>
      <dsp:spPr>
        <a:xfrm rot="5400000">
          <a:off x="4031396" y="-2095904"/>
          <a:ext cx="782669" cy="7159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57150" marR="0" lvl="1" indent="0" algn="l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комплексное </a:t>
          </a:r>
          <a:r>
            <a:rPr lang="ru-RU" sz="1800" kern="1200" dirty="0" err="1" smtClean="0"/>
            <a:t>психолого-медико-педагогическое</a:t>
          </a:r>
          <a:r>
            <a:rPr lang="ru-RU" sz="1800" kern="1200" dirty="0" smtClean="0"/>
            <a:t> сопровождение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kern="1200" dirty="0"/>
        </a:p>
      </dsp:txBody>
      <dsp:txXfrm rot="5400000">
        <a:off x="4031396" y="-2095904"/>
        <a:ext cx="782669" cy="7159713"/>
      </dsp:txXfrm>
    </dsp:sp>
    <dsp:sp modelId="{5B756314-39ED-4F91-A865-21AD027DB82A}">
      <dsp:nvSpPr>
        <dsp:cNvPr id="0" name=""/>
        <dsp:cNvSpPr/>
      </dsp:nvSpPr>
      <dsp:spPr>
        <a:xfrm rot="5400000">
          <a:off x="-180616" y="2361450"/>
          <a:ext cx="1204106" cy="8428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5400000">
        <a:off x="-180616" y="2361450"/>
        <a:ext cx="1204106" cy="842874"/>
      </dsp:txXfrm>
    </dsp:sp>
    <dsp:sp modelId="{CA9DD1CA-4854-4C02-A2D9-F338FB631E91}">
      <dsp:nvSpPr>
        <dsp:cNvPr id="0" name=""/>
        <dsp:cNvSpPr/>
      </dsp:nvSpPr>
      <dsp:spPr>
        <a:xfrm rot="5400000">
          <a:off x="4031396" y="-1007687"/>
          <a:ext cx="782669" cy="7159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57150" marR="0" lvl="1" indent="0" algn="l" defTabSz="4889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наличие образовательных программ, адаптированных с учетом особенностей развития обучающихся (индивидуальные образовательные программы учащихся)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 rot="5400000">
        <a:off x="4031396" y="-1007687"/>
        <a:ext cx="782669" cy="7159713"/>
      </dsp:txXfrm>
    </dsp:sp>
    <dsp:sp modelId="{4F2177C1-778D-4B95-B0D6-82D3B028816D}">
      <dsp:nvSpPr>
        <dsp:cNvPr id="0" name=""/>
        <dsp:cNvSpPr/>
      </dsp:nvSpPr>
      <dsp:spPr>
        <a:xfrm rot="5400000">
          <a:off x="-180616" y="3449667"/>
          <a:ext cx="1204106" cy="8428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5400000">
        <a:off x="-180616" y="3449667"/>
        <a:ext cx="1204106" cy="842874"/>
      </dsp:txXfrm>
    </dsp:sp>
    <dsp:sp modelId="{D86C202B-9FBF-4462-9675-5EFFBB9FCFD2}">
      <dsp:nvSpPr>
        <dsp:cNvPr id="0" name=""/>
        <dsp:cNvSpPr/>
      </dsp:nvSpPr>
      <dsp:spPr>
        <a:xfrm rot="5400000">
          <a:off x="4031396" y="80529"/>
          <a:ext cx="782669" cy="7159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специальная подготовка педагогов  в области особенностей организации обучения с использованием ДОТ</a:t>
          </a:r>
        </a:p>
        <a:p>
          <a:pPr lvl="1" algn="l">
            <a:spcBef>
              <a:spcPct val="0"/>
            </a:spcBef>
            <a:buChar char="••"/>
          </a:pPr>
          <a:endParaRPr lang="ru-RU" sz="1800" kern="1200" dirty="0"/>
        </a:p>
      </dsp:txBody>
      <dsp:txXfrm rot="5400000">
        <a:off x="4031396" y="80529"/>
        <a:ext cx="782669" cy="7159713"/>
      </dsp:txXfrm>
    </dsp:sp>
    <dsp:sp modelId="{F33BA096-65FB-48F8-9464-368F0C8F1E11}">
      <dsp:nvSpPr>
        <dsp:cNvPr id="0" name=""/>
        <dsp:cNvSpPr/>
      </dsp:nvSpPr>
      <dsp:spPr>
        <a:xfrm rot="5400000">
          <a:off x="-180616" y="4537884"/>
          <a:ext cx="1204106" cy="8428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5400000">
        <a:off x="-180616" y="4537884"/>
        <a:ext cx="1204106" cy="842874"/>
      </dsp:txXfrm>
    </dsp:sp>
    <dsp:sp modelId="{970F8CCE-C418-4492-BFF4-4AF0EA45D6CD}">
      <dsp:nvSpPr>
        <dsp:cNvPr id="0" name=""/>
        <dsp:cNvSpPr/>
      </dsp:nvSpPr>
      <dsp:spPr>
        <a:xfrm rot="5400000">
          <a:off x="4031396" y="1348650"/>
          <a:ext cx="782669" cy="7159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создание атмосферы толерантности в отношении любого обучающегося </a:t>
          </a:r>
        </a:p>
        <a:p>
          <a:pPr lvl="1" algn="l">
            <a:spcBef>
              <a:spcPct val="0"/>
            </a:spcBef>
            <a:buChar char="••"/>
          </a:pPr>
          <a:endParaRPr lang="ru-RU" kern="1200" dirty="0"/>
        </a:p>
      </dsp:txBody>
      <dsp:txXfrm rot="5400000">
        <a:off x="4031396" y="1348650"/>
        <a:ext cx="782669" cy="715971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7B8FA5-EAB5-427A-AAEB-F73275A49C25}">
      <dsp:nvSpPr>
        <dsp:cNvPr id="0" name=""/>
        <dsp:cNvSpPr/>
      </dsp:nvSpPr>
      <dsp:spPr>
        <a:xfrm>
          <a:off x="3712012" y="2559884"/>
          <a:ext cx="3128747" cy="312874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Центр </a:t>
          </a:r>
          <a:r>
            <a:rPr lang="ru-RU" sz="2000" kern="1200" dirty="0" err="1" smtClean="0"/>
            <a:t>дистанцион-ного</a:t>
          </a:r>
          <a:r>
            <a:rPr lang="ru-RU" sz="2000" kern="1200" dirty="0" smtClean="0"/>
            <a:t> обучения</a:t>
          </a:r>
          <a:endParaRPr lang="ru-RU" sz="2000" kern="1200" dirty="0"/>
        </a:p>
      </dsp:txBody>
      <dsp:txXfrm>
        <a:off x="3712012" y="2559884"/>
        <a:ext cx="3128747" cy="3128747"/>
      </dsp:txXfrm>
    </dsp:sp>
    <dsp:sp modelId="{9FAB5383-3268-4E03-8A83-CB5FB7C11F2F}">
      <dsp:nvSpPr>
        <dsp:cNvPr id="0" name=""/>
        <dsp:cNvSpPr/>
      </dsp:nvSpPr>
      <dsp:spPr>
        <a:xfrm>
          <a:off x="1891650" y="1820362"/>
          <a:ext cx="2275452" cy="227545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Программное обеспечение</a:t>
          </a:r>
          <a:endParaRPr lang="ru-RU" sz="1800" kern="1200" dirty="0"/>
        </a:p>
      </dsp:txBody>
      <dsp:txXfrm>
        <a:off x="1891650" y="1820362"/>
        <a:ext cx="2275452" cy="2275452"/>
      </dsp:txXfrm>
    </dsp:sp>
    <dsp:sp modelId="{F2846478-D270-468B-ADEB-A0FE08B4D411}">
      <dsp:nvSpPr>
        <dsp:cNvPr id="0" name=""/>
        <dsp:cNvSpPr/>
      </dsp:nvSpPr>
      <dsp:spPr>
        <a:xfrm rot="20700000">
          <a:off x="3166135" y="250532"/>
          <a:ext cx="2229479" cy="222947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Компью-терное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обеспече-ние</a:t>
          </a:r>
          <a:endParaRPr lang="ru-RU" sz="1800" kern="1200" dirty="0"/>
        </a:p>
      </dsp:txBody>
      <dsp:txXfrm>
        <a:off x="3655126" y="739522"/>
        <a:ext cx="1251499" cy="1251499"/>
      </dsp:txXfrm>
    </dsp:sp>
    <dsp:sp modelId="{FE6550D1-B0E3-4351-A0AE-331A87C7D9CF}">
      <dsp:nvSpPr>
        <dsp:cNvPr id="0" name=""/>
        <dsp:cNvSpPr/>
      </dsp:nvSpPr>
      <dsp:spPr>
        <a:xfrm>
          <a:off x="3488176" y="2078178"/>
          <a:ext cx="4004796" cy="4004796"/>
        </a:xfrm>
        <a:prstGeom prst="circularArrow">
          <a:avLst>
            <a:gd name="adj1" fmla="val 4687"/>
            <a:gd name="adj2" fmla="val 299029"/>
            <a:gd name="adj3" fmla="val 2543174"/>
            <a:gd name="adj4" fmla="val 1580427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180EF-9F2A-4113-9C25-FCE3B92A540D}">
      <dsp:nvSpPr>
        <dsp:cNvPr id="0" name=""/>
        <dsp:cNvSpPr/>
      </dsp:nvSpPr>
      <dsp:spPr>
        <a:xfrm>
          <a:off x="1488671" y="1310477"/>
          <a:ext cx="2909735" cy="290973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552A0-05CE-481F-B724-DFEE4A2BFE23}">
      <dsp:nvSpPr>
        <dsp:cNvPr id="0" name=""/>
        <dsp:cNvSpPr/>
      </dsp:nvSpPr>
      <dsp:spPr>
        <a:xfrm>
          <a:off x="2650434" y="-244220"/>
          <a:ext cx="3137280" cy="313728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E332EA-F395-4A09-8F9C-E5F547181924}">
      <dsp:nvSpPr>
        <dsp:cNvPr id="0" name=""/>
        <dsp:cNvSpPr/>
      </dsp:nvSpPr>
      <dsp:spPr>
        <a:xfrm rot="1759275">
          <a:off x="2765459" y="2781246"/>
          <a:ext cx="820083" cy="58271"/>
        </a:xfrm>
        <a:custGeom>
          <a:avLst/>
          <a:gdLst/>
          <a:ahLst/>
          <a:cxnLst/>
          <a:rect l="0" t="0" r="0" b="0"/>
          <a:pathLst>
            <a:path>
              <a:moveTo>
                <a:pt x="0" y="29135"/>
              </a:moveTo>
              <a:lnTo>
                <a:pt x="820083" y="2913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A8F76-DD70-46BE-B5C6-5B4964E27003}">
      <dsp:nvSpPr>
        <dsp:cNvPr id="0" name=""/>
        <dsp:cNvSpPr/>
      </dsp:nvSpPr>
      <dsp:spPr>
        <a:xfrm rot="19840725">
          <a:off x="2765459" y="1346736"/>
          <a:ext cx="820083" cy="58271"/>
        </a:xfrm>
        <a:custGeom>
          <a:avLst/>
          <a:gdLst/>
          <a:ahLst/>
          <a:cxnLst/>
          <a:rect l="0" t="0" r="0" b="0"/>
          <a:pathLst>
            <a:path>
              <a:moveTo>
                <a:pt x="0" y="29135"/>
              </a:moveTo>
              <a:lnTo>
                <a:pt x="820083" y="2913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37453-921C-4EAA-8887-FC04584BD512}">
      <dsp:nvSpPr>
        <dsp:cNvPr id="0" name=""/>
        <dsp:cNvSpPr/>
      </dsp:nvSpPr>
      <dsp:spPr>
        <a:xfrm>
          <a:off x="584889" y="779537"/>
          <a:ext cx="2627178" cy="26271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49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028D528-05AF-4F8E-B068-15B610F029B6}">
      <dsp:nvSpPr>
        <dsp:cNvPr id="0" name=""/>
        <dsp:cNvSpPr/>
      </dsp:nvSpPr>
      <dsp:spPr>
        <a:xfrm>
          <a:off x="3432039" y="954"/>
          <a:ext cx="1576307" cy="157630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Сетевые педагоги</a:t>
          </a:r>
          <a:endParaRPr lang="ru-RU" sz="2000" kern="1200" dirty="0"/>
        </a:p>
      </dsp:txBody>
      <dsp:txXfrm>
        <a:off x="3432039" y="954"/>
        <a:ext cx="1576307" cy="1576307"/>
      </dsp:txXfrm>
    </dsp:sp>
    <dsp:sp modelId="{84EF9533-61C0-4CB9-898D-6976DDBCBDF8}">
      <dsp:nvSpPr>
        <dsp:cNvPr id="0" name=""/>
        <dsp:cNvSpPr/>
      </dsp:nvSpPr>
      <dsp:spPr>
        <a:xfrm>
          <a:off x="5165977" y="954"/>
          <a:ext cx="2364461" cy="1576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Опорная школа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>
        <a:off x="5165977" y="954"/>
        <a:ext cx="2364461" cy="1576307"/>
      </dsp:txXfrm>
    </dsp:sp>
    <dsp:sp modelId="{74F040CD-9797-4EAD-920C-E3D9040D3045}">
      <dsp:nvSpPr>
        <dsp:cNvPr id="0" name=""/>
        <dsp:cNvSpPr/>
      </dsp:nvSpPr>
      <dsp:spPr>
        <a:xfrm>
          <a:off x="3432039" y="2608991"/>
          <a:ext cx="1576307" cy="157630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учитель</a:t>
          </a:r>
          <a:endParaRPr lang="ru-RU" sz="2000" kern="1200" dirty="0"/>
        </a:p>
      </dsp:txBody>
      <dsp:txXfrm>
        <a:off x="3432039" y="2608991"/>
        <a:ext cx="1576307" cy="1576307"/>
      </dsp:txXfrm>
    </dsp:sp>
    <dsp:sp modelId="{D174AD5E-073B-4731-86C8-2721DAA8A7A4}">
      <dsp:nvSpPr>
        <dsp:cNvPr id="0" name=""/>
        <dsp:cNvSpPr/>
      </dsp:nvSpPr>
      <dsp:spPr>
        <a:xfrm>
          <a:off x="5165977" y="2608991"/>
          <a:ext cx="2364461" cy="1576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Школа по месту жительства ребенка-инвалида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 dirty="0"/>
        </a:p>
      </dsp:txBody>
      <dsp:txXfrm>
        <a:off x="5165977" y="2608991"/>
        <a:ext cx="2364461" cy="1576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D4EBC-6D24-4C12-8ECD-E10A7FA20448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3010F-10C2-4573-B055-6F5BA7BBE3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400" b="1" smtClean="0"/>
              <a:t>При выборе организационной модели дистанционного обучения детей-инвалидов </a:t>
            </a:r>
            <a:r>
              <a:rPr lang="ru-RU" sz="1400" smtClean="0"/>
              <a:t>целесообразно использовать потенциал опорных школ. </a:t>
            </a:r>
          </a:p>
          <a:p>
            <a:pPr eaLnBrk="1" hangingPunct="1">
              <a:spcBef>
                <a:spcPct val="0"/>
              </a:spcBef>
            </a:pPr>
            <a:r>
              <a:rPr lang="ru-RU" sz="1400" smtClean="0"/>
              <a:t>Под </a:t>
            </a:r>
            <a:r>
              <a:rPr lang="ru-RU" sz="1400" b="1" smtClean="0"/>
              <a:t>опорной школой</a:t>
            </a:r>
            <a:r>
              <a:rPr lang="ru-RU" sz="1400" smtClean="0"/>
              <a:t> понимаем общеобразовательное учреждение внутрирайонного (внутри муниципального) уровня, обеспечивающее высококачественное образование за счет концентрации материально-технических, финансовых, кадровых, управленческих ресурсов.</a:t>
            </a:r>
          </a:p>
          <a:p>
            <a:pPr eaLnBrk="1" hangingPunct="1">
              <a:spcBef>
                <a:spcPct val="0"/>
              </a:spcBef>
            </a:pPr>
            <a:r>
              <a:rPr lang="ru-RU" sz="1400" smtClean="0"/>
              <a:t>Сетевой педагог – учитель опорной школы работает с учеником дистанционно.</a:t>
            </a:r>
          </a:p>
          <a:p>
            <a:pPr eaLnBrk="1" hangingPunct="1">
              <a:spcBef>
                <a:spcPct val="0"/>
              </a:spcBef>
            </a:pPr>
            <a:r>
              <a:rPr lang="ru-RU" sz="1400" smtClean="0"/>
              <a:t>Учитель  школы по месту жительства ребенка работает с ним в традиционной форме, возможно, в режиме консультаций.</a:t>
            </a:r>
          </a:p>
          <a:p>
            <a:pPr eaLnBrk="1" hangingPunct="1">
              <a:spcBef>
                <a:spcPct val="0"/>
              </a:spcBef>
            </a:pPr>
            <a:r>
              <a:rPr lang="ru-RU" sz="1400" smtClean="0"/>
              <a:t>Предполагаем, что данная модель даст возможность расширить количество предметов, преподавание которых будет организовано с использованием дистанционных образовательных технологий.</a:t>
            </a:r>
          </a:p>
          <a:p>
            <a:pPr eaLnBrk="1" hangingPunct="1">
              <a:spcBef>
                <a:spcPct val="0"/>
              </a:spcBef>
            </a:pPr>
            <a:r>
              <a:rPr lang="ru-RU" sz="1400" smtClean="0"/>
              <a:t> 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F30D7-3F84-4BE0-961C-7F369344B10C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96BC4E-1701-4D73-BB58-BEBB3B2F52E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82CA37-58E5-4E7A-9570-FF4005817E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BC4E-1701-4D73-BB58-BEBB3B2F52E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2CA37-58E5-4E7A-9570-FF4005817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BC4E-1701-4D73-BB58-BEBB3B2F52E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2CA37-58E5-4E7A-9570-FF4005817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96BC4E-1701-4D73-BB58-BEBB3B2F52E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82CA37-58E5-4E7A-9570-FF4005817E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96BC4E-1701-4D73-BB58-BEBB3B2F52E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82CA37-58E5-4E7A-9570-FF4005817E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BC4E-1701-4D73-BB58-BEBB3B2F52E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2CA37-58E5-4E7A-9570-FF4005817E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BC4E-1701-4D73-BB58-BEBB3B2F52E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2CA37-58E5-4E7A-9570-FF4005817E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96BC4E-1701-4D73-BB58-BEBB3B2F52E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82CA37-58E5-4E7A-9570-FF4005817E4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BC4E-1701-4D73-BB58-BEBB3B2F52E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2CA37-58E5-4E7A-9570-FF4005817E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96BC4E-1701-4D73-BB58-BEBB3B2F52E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82CA37-58E5-4E7A-9570-FF4005817E4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96BC4E-1701-4D73-BB58-BEBB3B2F52E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82CA37-58E5-4E7A-9570-FF4005817E4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96BC4E-1701-4D73-BB58-BEBB3B2F52EA}" type="datetimeFigureOut">
              <a:rPr lang="ru-RU" smtClean="0"/>
              <a:t>18.12.2011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82CA37-58E5-4E7A-9570-FF4005817E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3240" y="476672"/>
            <a:ext cx="6589240" cy="583264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Реализация  </a:t>
            </a:r>
            <a:r>
              <a:rPr lang="ru-RU" dirty="0"/>
              <a:t>федерального целевого проекта развития образования  «Создание форм дистанционного образования для детей с ограниченными возможностями здоровья, не посещающих учебные учреждения по состоянию здоровья</a:t>
            </a:r>
            <a:r>
              <a:rPr lang="ru-RU" dirty="0" smtClean="0"/>
              <a:t>» в муниципальном образовательном учреждении города Костромы</a:t>
            </a:r>
            <a:br>
              <a:rPr lang="ru-RU" dirty="0" smtClean="0"/>
            </a:br>
            <a:r>
              <a:rPr lang="ru-RU" dirty="0" smtClean="0"/>
              <a:t> «Средняя общеобразовательная </a:t>
            </a:r>
            <a:br>
              <a:rPr lang="ru-RU" dirty="0" smtClean="0"/>
            </a:br>
            <a:r>
              <a:rPr lang="ru-RU" dirty="0" smtClean="0"/>
              <a:t>школа № 24»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1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Родители должны представить директору школы следующие документы: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"/>
          </p:nvPr>
        </p:nvSpPr>
        <p:spPr>
          <a:xfrm>
            <a:off x="357188" y="1571625"/>
            <a:ext cx="7467600" cy="42592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endParaRPr lang="ru-RU" dirty="0" smtClean="0"/>
          </a:p>
          <a:p>
            <a:r>
              <a:rPr lang="ru-RU" dirty="0" smtClean="0"/>
              <a:t>- заключение государственных учреждений медико-социальной экспертизы о признанием несовершеннолетних граждан </a:t>
            </a:r>
            <a:r>
              <a:rPr lang="ru-RU" b="1" dirty="0" smtClean="0"/>
              <a:t>детьми-инвалидами</a:t>
            </a:r>
            <a:r>
              <a:rPr lang="ru-RU" dirty="0" smtClean="0"/>
              <a:t> и рекомендации по организации их </a:t>
            </a:r>
            <a:r>
              <a:rPr lang="ru-RU" b="1" dirty="0" smtClean="0"/>
              <a:t>обучения на дому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заключение лечащего врача о том, что у ребенка нет противопоказаний к обучению с использованием дистанционных образовательных технологий;</a:t>
            </a:r>
          </a:p>
          <a:p>
            <a:r>
              <a:rPr lang="ru-RU" dirty="0" smtClean="0"/>
              <a:t>- письменное согласие родителей о проведении учебных занятий в дистанционной форме.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67600" cy="508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Информационное сопровождение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r="5210" b="10797"/>
          <a:stretch>
            <a:fillRect/>
          </a:stretch>
        </p:blipFill>
        <p:spPr bwMode="auto">
          <a:xfrm>
            <a:off x="265364" y="1484784"/>
            <a:ext cx="8878636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579" r="12298" b="3907"/>
          <a:stretch>
            <a:fillRect/>
          </a:stretch>
        </p:blipFill>
        <p:spPr bwMode="auto">
          <a:xfrm>
            <a:off x="0" y="188640"/>
            <a:ext cx="9144000" cy="58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563" r="8754" b="2923"/>
          <a:stretch>
            <a:fillRect/>
          </a:stretch>
        </p:blipFill>
        <p:spPr bwMode="auto">
          <a:xfrm>
            <a:off x="0" y="332656"/>
            <a:ext cx="878268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4547" r="30607" b="6250"/>
          <a:stretch>
            <a:fillRect/>
          </a:stretch>
        </p:blipFill>
        <p:spPr bwMode="auto">
          <a:xfrm>
            <a:off x="395536" y="0"/>
            <a:ext cx="8460432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3563" r="21747" b="3907"/>
          <a:stretch>
            <a:fillRect/>
          </a:stretch>
        </p:blipFill>
        <p:spPr bwMode="auto">
          <a:xfrm>
            <a:off x="0" y="260648"/>
            <a:ext cx="8892480" cy="630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3563" r="14660" b="6250"/>
          <a:stretch>
            <a:fillRect/>
          </a:stretch>
        </p:blipFill>
        <p:spPr bwMode="auto">
          <a:xfrm>
            <a:off x="0" y="260648"/>
            <a:ext cx="9144000" cy="579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3563" r="22338" b="6250"/>
          <a:stretch>
            <a:fillRect/>
          </a:stretch>
        </p:blipFill>
        <p:spPr bwMode="auto">
          <a:xfrm>
            <a:off x="0" y="260648"/>
            <a:ext cx="9468544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638944"/>
          </a:xfrm>
        </p:spPr>
        <p:txBody>
          <a:bodyPr/>
          <a:lstStyle/>
          <a:p>
            <a:r>
              <a:rPr lang="ru-RU" dirty="0" smtClean="0"/>
              <a:t>Материально-техническое обеспечение 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980728"/>
          <a:ext cx="79928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544616" cy="666936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Перечень оборудования и программного обеспечения, которые учащийся получает в пользование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1. Компьютер ученика с </a:t>
            </a:r>
            <a:r>
              <a:rPr lang="ru-RU" sz="1800" dirty="0" smtClean="0"/>
              <a:t>монитором </a:t>
            </a:r>
            <a:r>
              <a:rPr lang="ru-RU" sz="1800" dirty="0" smtClean="0"/>
              <a:t>Модель: </a:t>
            </a:r>
            <a:r>
              <a:rPr lang="ru-RU" sz="1800" dirty="0" err="1" smtClean="0"/>
              <a:t>Мас</a:t>
            </a:r>
            <a:r>
              <a:rPr lang="ru-RU" sz="1800" dirty="0" smtClean="0"/>
              <a:t> </a:t>
            </a:r>
            <a:r>
              <a:rPr lang="en-US" sz="1800" dirty="0" smtClean="0"/>
              <a:t>Mini Core</a:t>
            </a:r>
            <a:r>
              <a:rPr lang="ru-RU" sz="1800" dirty="0" smtClean="0"/>
              <a:t> 2 </a:t>
            </a:r>
            <a:r>
              <a:rPr lang="en-US" sz="1800" dirty="0" smtClean="0"/>
              <a:t>Duo</a:t>
            </a:r>
            <a:r>
              <a:rPr lang="ru-RU" sz="1800" dirty="0" smtClean="0"/>
              <a:t> 2.26 </a:t>
            </a:r>
            <a:r>
              <a:rPr lang="en-US" sz="1800" dirty="0" err="1" smtClean="0"/>
              <a:t>Ghz</a:t>
            </a:r>
            <a:r>
              <a:rPr lang="ru-RU" sz="1800" dirty="0" smtClean="0"/>
              <a:t>/2Гб/160Гб/</a:t>
            </a:r>
            <a:r>
              <a:rPr lang="en-US" sz="1800" dirty="0" smtClean="0"/>
              <a:t>DVD</a:t>
            </a:r>
            <a:r>
              <a:rPr lang="ru-RU" sz="1800" dirty="0" smtClean="0"/>
              <a:t>/</a:t>
            </a:r>
            <a:r>
              <a:rPr lang="en-US" sz="1800" dirty="0" smtClean="0"/>
              <a:t>CD</a:t>
            </a:r>
            <a:r>
              <a:rPr lang="ru-RU" sz="1800" dirty="0" smtClean="0"/>
              <a:t>-</a:t>
            </a:r>
            <a:r>
              <a:rPr lang="en-US" sz="1800" dirty="0" smtClean="0"/>
              <a:t>RW </a:t>
            </a:r>
            <a:r>
              <a:rPr lang="ru-RU" sz="1800" dirty="0" smtClean="0"/>
              <a:t>..</a:t>
            </a:r>
            <a:br>
              <a:rPr lang="ru-RU" sz="1800" dirty="0" smtClean="0"/>
            </a:br>
            <a:r>
              <a:rPr lang="ru-RU" sz="1800" dirty="0" smtClean="0"/>
              <a:t>2. Графический планшет А6. Модель </a:t>
            </a:r>
            <a:r>
              <a:rPr lang="en-US" sz="1800" dirty="0" err="1" smtClean="0"/>
              <a:t>Wacom</a:t>
            </a:r>
            <a:r>
              <a:rPr lang="en-US" sz="1800" dirty="0" smtClean="0"/>
              <a:t> Bamboo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3. Принтер лазерный формата А4 </a:t>
            </a:r>
            <a:br>
              <a:rPr lang="ru-RU" sz="1800" dirty="0" smtClean="0"/>
            </a:br>
            <a:r>
              <a:rPr lang="ru-RU" sz="1800" dirty="0" smtClean="0"/>
              <a:t>4. Сканер  </a:t>
            </a:r>
            <a:r>
              <a:rPr lang="en-US" sz="1800" dirty="0" err="1" smtClean="0"/>
              <a:t>CanonScan</a:t>
            </a:r>
            <a:r>
              <a:rPr lang="en-US" sz="18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5. Сетевой фильтр-удлинитель </a:t>
            </a:r>
            <a:br>
              <a:rPr lang="ru-RU" sz="1800" dirty="0" smtClean="0"/>
            </a:br>
            <a:r>
              <a:rPr lang="ru-RU" sz="1800" dirty="0" smtClean="0"/>
              <a:t>6. </a:t>
            </a:r>
            <a:r>
              <a:rPr lang="en-US" sz="1800" dirty="0" smtClean="0"/>
              <a:t>Web</a:t>
            </a:r>
            <a:r>
              <a:rPr lang="ru-RU" sz="1800" dirty="0" smtClean="0"/>
              <a:t>-камера, колонки, наушники, микрофон</a:t>
            </a:r>
            <a:br>
              <a:rPr lang="ru-RU" sz="1800" dirty="0" smtClean="0"/>
            </a:br>
            <a:r>
              <a:rPr lang="ru-RU" sz="1800" dirty="0" smtClean="0"/>
              <a:t>7. Координатно-указательное устройство роллер-джойстик </a:t>
            </a:r>
            <a:br>
              <a:rPr lang="ru-RU" sz="1800" dirty="0" smtClean="0"/>
            </a:br>
            <a:r>
              <a:rPr lang="ru-RU" sz="1800" dirty="0" smtClean="0"/>
              <a:t>8. Программное обеспечение – виртуальная экранная клавиатура </a:t>
            </a:r>
            <a:br>
              <a:rPr lang="ru-RU" sz="1800" dirty="0" smtClean="0"/>
            </a:br>
            <a:r>
              <a:rPr lang="ru-RU" sz="1800" dirty="0" smtClean="0"/>
              <a:t>9. Дополнительный модуль программного обеспечения для начальной школы </a:t>
            </a:r>
            <a:br>
              <a:rPr lang="ru-RU" sz="1800" dirty="0" smtClean="0"/>
            </a:br>
            <a:r>
              <a:rPr lang="ru-RU" sz="1800" dirty="0" smtClean="0"/>
              <a:t>10. Дополнительный модуль программного обеспечения для средней школы </a:t>
            </a:r>
            <a:br>
              <a:rPr lang="ru-RU" sz="1800" dirty="0" smtClean="0"/>
            </a:br>
            <a:r>
              <a:rPr lang="ru-RU" sz="1800" b="1" dirty="0" smtClean="0"/>
              <a:t>Средняя стоимость комплекта: 90 тыс. рублей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1266" name="Picture 2" descr="D:\флеш\матвеева\IMG_208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140968"/>
            <a:ext cx="2592288" cy="2246326"/>
          </a:xfrm>
          <a:prstGeom prst="rect">
            <a:avLst/>
          </a:prstGeom>
          <a:noFill/>
        </p:spPr>
      </p:pic>
      <p:pic>
        <p:nvPicPr>
          <p:cNvPr id="11267" name="Picture 3" descr="D:\флеш\матвеева\IMG_2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76672"/>
            <a:ext cx="2689548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eaLnBrk="1" hangingPunct="1"/>
            <a:r>
              <a:rPr lang="ru-RU" smtClean="0"/>
              <a:t>Обеспечение реализации права детей с ограниченными возможностями здоровья на образование рассматривается как одна из важнейших задач государственной политики в области образования.</a:t>
            </a:r>
          </a:p>
          <a:p>
            <a:pPr eaLnBrk="1" hangingPunct="1"/>
            <a:endParaRPr lang="ru-RU" smtClean="0"/>
          </a:p>
        </p:txBody>
      </p:sp>
      <p:pic>
        <p:nvPicPr>
          <p:cNvPr id="8194" name="Picture 2" descr="D:\флеш\IMG_2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645024"/>
            <a:ext cx="3744416" cy="2807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7671767" cy="12858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/>
              <a:t>При выборе организационной модели дистанционного обучения детей-инвалидов целесообразно использовать потенциал опорных школ.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600201"/>
          <a:ext cx="8115328" cy="4186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5400000">
            <a:off x="4394200" y="3678238"/>
            <a:ext cx="1071563" cy="1587"/>
          </a:xfrm>
          <a:prstGeom prst="straightConnector1">
            <a:avLst/>
          </a:prstGeom>
          <a:ln w="50800" cmpd="sng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785813" y="5929313"/>
            <a:ext cx="7929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0"/>
            <a:ext cx="8784976" cy="2578298"/>
          </a:xfrm>
        </p:spPr>
        <p:txBody>
          <a:bodyPr>
            <a:noAutofit/>
          </a:bodyPr>
          <a:lstStyle/>
          <a:p>
            <a:r>
              <a:rPr lang="ru-RU" sz="2200" dirty="0" smtClean="0"/>
              <a:t>Принципиальная позиция –</a:t>
            </a:r>
            <a:br>
              <a:rPr lang="ru-RU" sz="2200" dirty="0" smtClean="0"/>
            </a:br>
            <a:r>
              <a:rPr lang="ru-RU" sz="2200" dirty="0" smtClean="0"/>
              <a:t>вопрос о выборе образовательного </a:t>
            </a:r>
            <a:r>
              <a:rPr lang="ru-RU" sz="2200" dirty="0" smtClean="0"/>
              <a:t>маршрута </a:t>
            </a:r>
            <a:r>
              <a:rPr lang="ru-RU" sz="2200" dirty="0" smtClean="0"/>
              <a:t>ребенка-инвалида, </a:t>
            </a:r>
            <a:r>
              <a:rPr lang="ru-RU" sz="2200" dirty="0" smtClean="0"/>
              <a:t>включая </a:t>
            </a:r>
            <a:r>
              <a:rPr lang="ru-RU" sz="2200" dirty="0" smtClean="0"/>
              <a:t>определение формы и степени его </a:t>
            </a:r>
            <a:r>
              <a:rPr lang="ru-RU" sz="2200" dirty="0" smtClean="0"/>
              <a:t>интеграции </a:t>
            </a:r>
            <a:r>
              <a:rPr lang="ru-RU" sz="2200" dirty="0" smtClean="0"/>
              <a:t>в образовательную среду, </a:t>
            </a:r>
            <a:r>
              <a:rPr lang="ru-RU" sz="2200" dirty="0" smtClean="0"/>
              <a:t>должен </a:t>
            </a:r>
            <a:r>
              <a:rPr lang="ru-RU" sz="2200" dirty="0" smtClean="0"/>
              <a:t>решаться исходя из потребностей, </a:t>
            </a:r>
            <a:r>
              <a:rPr lang="ru-RU" sz="2200" dirty="0" smtClean="0"/>
              <a:t>особенностей </a:t>
            </a:r>
            <a:r>
              <a:rPr lang="ru-RU" sz="2200" dirty="0" smtClean="0"/>
              <a:t>развития и возможностей </a:t>
            </a:r>
            <a:r>
              <a:rPr lang="ru-RU" sz="2200" dirty="0" smtClean="0"/>
              <a:t>ребенка</a:t>
            </a:r>
            <a:r>
              <a:rPr lang="ru-RU" sz="2200" dirty="0" smtClean="0"/>
              <a:t>, с непосредственным участием его </a:t>
            </a:r>
            <a:r>
              <a:rPr lang="ru-RU" sz="2200" dirty="0" smtClean="0"/>
              <a:t>родителей </a:t>
            </a:r>
            <a:r>
              <a:rPr lang="ru-RU" sz="2200" dirty="0" smtClean="0"/>
              <a:t>(законных представителей)</a:t>
            </a:r>
            <a:endParaRPr lang="ru-RU" sz="2200" dirty="0"/>
          </a:p>
        </p:txBody>
      </p:sp>
      <p:pic>
        <p:nvPicPr>
          <p:cNvPr id="4" name="Рисунок 6" descr="Рисунок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96952"/>
            <a:ext cx="4464496" cy="361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8496944" cy="4873752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800" b="1" i="1" dirty="0" smtClean="0"/>
          </a:p>
          <a:p>
            <a:pPr>
              <a:buNone/>
            </a:pPr>
            <a:r>
              <a:rPr lang="ru-RU" sz="2800" b="1" i="1" dirty="0" smtClean="0"/>
              <a:t>«Мы просто обязаны создать </a:t>
            </a:r>
          </a:p>
          <a:p>
            <a:pPr>
              <a:buNone/>
            </a:pPr>
            <a:r>
              <a:rPr lang="ru-RU" sz="2800" b="1" i="1" dirty="0" smtClean="0"/>
              <a:t>нормальную систему образования для </a:t>
            </a:r>
          </a:p>
          <a:p>
            <a:pPr>
              <a:buNone/>
            </a:pPr>
            <a:r>
              <a:rPr lang="ru-RU" sz="2800" b="1" i="1" dirty="0" smtClean="0"/>
              <a:t>инвалидов, чтобы дети могли обучаться </a:t>
            </a:r>
          </a:p>
          <a:p>
            <a:pPr>
              <a:buNone/>
            </a:pPr>
            <a:r>
              <a:rPr lang="ru-RU" sz="2800" b="1" i="1" dirty="0" smtClean="0"/>
              <a:t>среди сверстников в обычных </a:t>
            </a:r>
          </a:p>
          <a:p>
            <a:pPr>
              <a:buNone/>
            </a:pPr>
            <a:r>
              <a:rPr lang="ru-RU" sz="2800" b="1" i="1" dirty="0" smtClean="0"/>
              <a:t>общеобразовательных школах,                </a:t>
            </a:r>
          </a:p>
          <a:p>
            <a:pPr>
              <a:buNone/>
            </a:pPr>
            <a:r>
              <a:rPr lang="ru-RU" sz="2800" b="1" i="1" dirty="0" smtClean="0"/>
              <a:t>и с раннего возраста не чувствовали себя </a:t>
            </a:r>
          </a:p>
          <a:p>
            <a:pPr>
              <a:buNone/>
            </a:pPr>
            <a:r>
              <a:rPr lang="ru-RU" sz="2800" b="1" i="1" dirty="0" smtClean="0"/>
              <a:t>изолированными от общества» </a:t>
            </a:r>
          </a:p>
          <a:p>
            <a:pPr algn="r">
              <a:buNone/>
            </a:pPr>
            <a:r>
              <a:rPr lang="ru-RU" sz="2800" b="1" i="1" dirty="0" smtClean="0"/>
              <a:t>Медведев Д.А</a:t>
            </a:r>
          </a:p>
          <a:p>
            <a:pPr algn="r">
              <a:buNone/>
            </a:pPr>
            <a:r>
              <a:rPr lang="ru-RU" sz="1800" b="1" i="1" dirty="0" smtClean="0"/>
              <a:t>(из выступления на заседании Совета         </a:t>
            </a:r>
          </a:p>
          <a:p>
            <a:pPr algn="r">
              <a:buNone/>
            </a:pPr>
            <a:r>
              <a:rPr lang="ru-RU" sz="1800" b="1" i="1" dirty="0" smtClean="0"/>
              <a:t>при  Президенте по делам инвалидов         </a:t>
            </a:r>
          </a:p>
          <a:p>
            <a:pPr algn="r">
              <a:buNone/>
            </a:pPr>
            <a:r>
              <a:rPr lang="ru-RU" sz="1800" b="1" i="1" dirty="0" smtClean="0"/>
              <a:t>7 апреля </a:t>
            </a:r>
            <a:r>
              <a:rPr lang="ru-RU" sz="1600" b="1" i="1" dirty="0" smtClean="0"/>
              <a:t>2009 года)</a:t>
            </a:r>
            <a:endParaRPr lang="ru-RU" sz="16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5673725" cy="1882775"/>
          </a:xfrm>
        </p:spPr>
        <p:txBody>
          <a:bodyPr lIns="45720" rIns="4572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/>
              <a:t>Проблемы детей с ограниченными возможностями здоровья, не посещающих образовательные  учреждения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14563"/>
            <a:ext cx="7467600" cy="4259262"/>
          </a:xfrm>
        </p:spPr>
        <p:txBody>
          <a:bodyPr>
            <a:normAutofit/>
          </a:bodyPr>
          <a:lstStyle/>
          <a:p>
            <a:pPr marL="549275" indent="-514350" eaLnBrk="1" hangingPunct="1"/>
            <a:r>
              <a:rPr lang="ru-RU" dirty="0" err="1" smtClean="0"/>
              <a:t>н</a:t>
            </a:r>
            <a:r>
              <a:rPr lang="en-US" dirty="0" err="1" smtClean="0"/>
              <a:t>арушение</a:t>
            </a:r>
            <a:r>
              <a:rPr lang="ru-RU" dirty="0" smtClean="0"/>
              <a:t> </a:t>
            </a:r>
            <a:r>
              <a:rPr lang="en-US" dirty="0" err="1" smtClean="0"/>
              <a:t>связи</a:t>
            </a:r>
            <a:r>
              <a:rPr lang="en-US" dirty="0" smtClean="0"/>
              <a:t> с </a:t>
            </a:r>
            <a:r>
              <a:rPr lang="en-US" dirty="0" err="1" smtClean="0"/>
              <a:t>миром</a:t>
            </a:r>
            <a:r>
              <a:rPr lang="en-US" dirty="0" smtClean="0"/>
              <a:t>; </a:t>
            </a:r>
            <a:endParaRPr lang="ru-RU" dirty="0" smtClean="0"/>
          </a:p>
          <a:p>
            <a:pPr marL="549275" indent="-514350" eaLnBrk="1" hangingPunct="1"/>
            <a:r>
              <a:rPr lang="ru-RU" dirty="0" smtClean="0"/>
              <a:t>недостаток контактов со сверстниками и взрослыми; </a:t>
            </a:r>
          </a:p>
          <a:p>
            <a:pPr marL="549275" indent="-514350" eaLnBrk="1" hangingPunct="1"/>
            <a:r>
              <a:rPr lang="ru-RU" dirty="0" smtClean="0"/>
              <a:t>ограниченный доступ к информационным ресурсам; </a:t>
            </a:r>
          </a:p>
          <a:p>
            <a:pPr marL="549275" indent="-514350" eaLnBrk="1" hangingPunct="1"/>
            <a:r>
              <a:rPr lang="ru-RU" dirty="0" smtClean="0"/>
              <a:t>недоступность общения с природой, культурными ценностями; </a:t>
            </a:r>
          </a:p>
          <a:p>
            <a:pPr marL="549275" indent="-514350" eaLnBrk="1" hangingPunct="1"/>
            <a:r>
              <a:rPr lang="en-US" dirty="0" err="1" smtClean="0"/>
              <a:t>отсутствие</a:t>
            </a:r>
            <a:r>
              <a:rPr lang="en-US" dirty="0" smtClean="0"/>
              <a:t> </a:t>
            </a:r>
            <a:r>
              <a:rPr lang="en-US" dirty="0" err="1" smtClean="0"/>
              <a:t>качественного</a:t>
            </a:r>
            <a:r>
              <a:rPr lang="en-US" dirty="0" smtClean="0"/>
              <a:t> </a:t>
            </a:r>
            <a:r>
              <a:rPr lang="en-US" dirty="0" err="1" smtClean="0"/>
              <a:t>образования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 smtClean="0"/>
          </a:p>
          <a:p>
            <a:pPr marL="549275" indent="-514350"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7467600" cy="4873625"/>
          </a:xfrm>
        </p:spPr>
        <p:txBody>
          <a:bodyPr/>
          <a:lstStyle/>
          <a:p>
            <a:pPr algn="just" eaLnBrk="1" hangingPunct="1"/>
            <a:r>
              <a:rPr lang="ru-RU" dirty="0" smtClean="0"/>
              <a:t>В качестве эффективного средства организации образования детей с ограниченными возможностями здоровья, рассматривается развитие дистанционной формы их обучения с использованием современных информационно-коммуникационных технологий. 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9218" name="Picture 2" descr="D:\флеш\матвеева\IMG_2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8"/>
            <a:ext cx="403432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Каковы преимущества дистанционного обучения?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2267744" y="1556792"/>
            <a:ext cx="6192688" cy="491703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Дистанционное обучение позволяет: </a:t>
            </a:r>
          </a:p>
          <a:p>
            <a:pPr lvl="1" algn="just" eaLnBrk="1" hangingPunct="1"/>
            <a:r>
              <a:rPr lang="ru-RU" dirty="0" smtClean="0"/>
              <a:t>получить школьное образование в соответствии с Государственным образовательным стандартом; </a:t>
            </a:r>
          </a:p>
          <a:p>
            <a:pPr lvl="1" algn="just" eaLnBrk="1" hangingPunct="1"/>
            <a:r>
              <a:rPr lang="ru-RU" dirty="0" smtClean="0"/>
              <a:t>обучаться в удобном для ребенка месте, по индивидуальному расписанию, используя специализированное новейшее компьютерное оборудование, рассчитанное на детей-инвалидов; </a:t>
            </a:r>
          </a:p>
          <a:p>
            <a:pPr lvl="1" algn="just" eaLnBrk="1" hangingPunct="1"/>
            <a:r>
              <a:rPr lang="ru-RU" dirty="0" smtClean="0"/>
              <a:t>развить творческие способности и участвовать в проектной, исследовательской деятельности; </a:t>
            </a:r>
          </a:p>
          <a:p>
            <a:pPr lvl="1" algn="just" eaLnBrk="1" hangingPunct="1"/>
            <a:r>
              <a:rPr lang="ru-RU" dirty="0" smtClean="0"/>
              <a:t>получить навыки коллективной работы; </a:t>
            </a:r>
          </a:p>
          <a:p>
            <a:pPr lvl="1" algn="just" eaLnBrk="1" hangingPunct="1"/>
            <a:r>
              <a:rPr lang="ru-RU" dirty="0" smtClean="0"/>
              <a:t>подготовиться к поступлению в ВУЗ или получить дополнительное образование.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3" descr="D:\флешка1\дист\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1939652" cy="2586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3528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ПРИНЦИПЫ ДИСТАНЦИОННОГО ОБУЧЕНИЯ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539552" y="1196752"/>
          <a:ext cx="7992888" cy="52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ОСНОВЫ ДИСТАНЦИОННОГО ОБЕСПЕЧЕНИЯ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67600" cy="638944"/>
          </a:xfrm>
        </p:spPr>
        <p:txBody>
          <a:bodyPr/>
          <a:lstStyle/>
          <a:p>
            <a:r>
              <a:rPr lang="ru-RU" dirty="0" smtClean="0"/>
              <a:t>ПРАВОВЫЕ ОСНОВЫ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003232" cy="549322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Закон Российской Федерации от 10.07.1992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№ </a:t>
            </a:r>
            <a:r>
              <a:rPr lang="ru-RU" dirty="0" smtClean="0"/>
              <a:t>3266-1 "Об образовании</a:t>
            </a:r>
            <a:r>
              <a:rPr lang="ru-RU" dirty="0" smtClean="0"/>
              <a:t>",</a:t>
            </a:r>
          </a:p>
          <a:p>
            <a:r>
              <a:rPr lang="ru-RU" dirty="0" smtClean="0"/>
              <a:t> </a:t>
            </a:r>
            <a:r>
              <a:rPr lang="ru-RU" dirty="0" smtClean="0"/>
              <a:t>Федеральный закон от 24.11.1995 № 181-ФЗ "О социальной защите инвалидов в Российской Федерации", </a:t>
            </a:r>
            <a:endParaRPr lang="ru-RU" dirty="0" smtClean="0"/>
          </a:p>
          <a:p>
            <a:r>
              <a:rPr lang="ru-RU" dirty="0" smtClean="0"/>
              <a:t>Приказ 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06.05.2005 № 137 "Об использовании дистанционных образовательных технологий", </a:t>
            </a:r>
            <a:endParaRPr lang="ru-RU" dirty="0" smtClean="0"/>
          </a:p>
          <a:p>
            <a:r>
              <a:rPr lang="ru-RU" dirty="0" smtClean="0"/>
              <a:t>Закон </a:t>
            </a:r>
            <a:r>
              <a:rPr lang="ru-RU" dirty="0" smtClean="0"/>
              <a:t>Костромской области «О воспитании и обучении детей-инвалидов на дому в Костромской области», </a:t>
            </a:r>
            <a:endParaRPr lang="ru-RU" dirty="0" smtClean="0"/>
          </a:p>
          <a:p>
            <a:r>
              <a:rPr lang="ru-RU" dirty="0" smtClean="0"/>
              <a:t>Приказ 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21.09.2009 № 341 "О реализации постановления Правительства Российской Федерации от 23 июня 2009 г. №525".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580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ОРГАНИЗАЦИОННОЕ ОБЕСПЕЧЕНИЕ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908050"/>
          <a:ext cx="8002588" cy="556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Муниципалитет xmlns="4a252ca3-5a62-4c1c-90a6-29f4710e47f8" xsi:nil="true"/>
    <_dlc_DocId xmlns="4a252ca3-5a62-4c1c-90a6-29f4710e47f8">AWJJH2MPE6E2-1498022766-2</_dlc_DocId>
    <_dlc_DocIdUrl xmlns="4a252ca3-5a62-4c1c-90a6-29f4710e47f8">
      <Url>http://edu-sps.koiro.local/Kostroma_EDU/Kos-Sch-24/_layouts/15/DocIdRedir.aspx?ID=AWJJH2MPE6E2-1498022766-2</Url>
      <Description>AWJJH2MPE6E2-1498022766-2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2A9A6E9728994D9BB96878FE72290C" ma:contentTypeVersion="49" ma:contentTypeDescription="Создание документа." ma:contentTypeScope="" ma:versionID="7ff1140e52877a39d49546baaff4c92c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e0543cb00616bf6865b25eef16142a79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151416-F50A-49D9-BE41-55E8FCADF125}"/>
</file>

<file path=customXml/itemProps2.xml><?xml version="1.0" encoding="utf-8"?>
<ds:datastoreItem xmlns:ds="http://schemas.openxmlformats.org/officeDocument/2006/customXml" ds:itemID="{EB0735A9-CA03-475B-91F6-AF6DE9074EF2}"/>
</file>

<file path=customXml/itemProps3.xml><?xml version="1.0" encoding="utf-8"?>
<ds:datastoreItem xmlns:ds="http://schemas.openxmlformats.org/officeDocument/2006/customXml" ds:itemID="{B1F8AEC2-9405-4C77-A0A6-07BFE05892A4}"/>
</file>

<file path=customXml/itemProps4.xml><?xml version="1.0" encoding="utf-8"?>
<ds:datastoreItem xmlns:ds="http://schemas.openxmlformats.org/officeDocument/2006/customXml" ds:itemID="{4CA18AE1-7A39-448C-94E9-B4ADC480ACEC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170</TotalTime>
  <Words>587</Words>
  <Application>Microsoft Office PowerPoint</Application>
  <PresentationFormat>Экран (4:3)</PresentationFormat>
  <Paragraphs>78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Реализация  федерального целевого проекта развития образования  «Создание форм дистанционного образования для детей с ограниченными возможностями здоровья, не посещающих учебные учреждения по состоянию здоровья» в муниципальном образовательном учреждении города Костромы  «Средняя общеобразовательная  школа № 24»</vt:lpstr>
      <vt:lpstr>Слайд 2</vt:lpstr>
      <vt:lpstr>Проблемы детей с ограниченными возможностями здоровья, не посещающих образовательные  учреждения</vt:lpstr>
      <vt:lpstr>Слайд 4</vt:lpstr>
      <vt:lpstr>Каковы преимущества дистанционного обучения?</vt:lpstr>
      <vt:lpstr>ПРИНЦИПЫ ДИСТАНЦИОННОГО ОБУЧЕНИЯ</vt:lpstr>
      <vt:lpstr>ОСНОВЫ ДИСТАНЦИОННОГО ОБЕСПЕЧЕНИЯ</vt:lpstr>
      <vt:lpstr>ПРАВОВЫЕ ОСНОВЫ</vt:lpstr>
      <vt:lpstr>ОРГАНИЗАЦИОННОЕ ОБЕСПЕЧЕНИЕ</vt:lpstr>
      <vt:lpstr>Родители должны представить директору школы следующие документы:</vt:lpstr>
      <vt:lpstr>Информационное сопровождение</vt:lpstr>
      <vt:lpstr>Слайд 12</vt:lpstr>
      <vt:lpstr>Слайд 13</vt:lpstr>
      <vt:lpstr>Слайд 14</vt:lpstr>
      <vt:lpstr>Слайд 15</vt:lpstr>
      <vt:lpstr>Слайд 16</vt:lpstr>
      <vt:lpstr>Слайд 17</vt:lpstr>
      <vt:lpstr>Материально-техническое обеспечение </vt:lpstr>
      <vt:lpstr>Перечень оборудования и программного обеспечения, которые учащийся получает в пользование  1. Компьютер ученика с монитором Модель: Мас Mini Core 2 Duo 2.26 Ghz/2Гб/160Гб/DVD/CD-RW .. 2. Графический планшет А6. Модель Wacom Bamboo  3. Принтер лазерный формата А4  4. Сканер  CanonScan  5. Сетевой фильтр-удлинитель  6. Web-камера, колонки, наушники, микрофон 7. Координатно-указательное устройство роллер-джойстик  8. Программное обеспечение – виртуальная экранная клавиатура  9. Дополнительный модуль программного обеспечения для начальной школы  10. Дополнительный модуль программного обеспечения для средней школы  Средняя стоимость комплекта: 90 тыс. рублей  </vt:lpstr>
      <vt:lpstr>При выборе организационной модели дистанционного обучения детей-инвалидов целесообразно использовать потенциал опорных школ. </vt:lpstr>
      <vt:lpstr>Принципиальная позиция – вопрос о выборе образовательного маршрута ребенка-инвалида, включая определение формы и степени его интеграции в образовательную среду, должен решаться исходя из потребностей, особенностей развития и возможностей ребенка, с непосредственным участием его родителей (законных представителей)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Матвеева_ЕА</dc:creator>
  <cp:lastModifiedBy>Матвеева_ЕА</cp:lastModifiedBy>
  <cp:revision>17</cp:revision>
  <dcterms:created xsi:type="dcterms:W3CDTF">2011-12-18T14:07:44Z</dcterms:created>
  <dcterms:modified xsi:type="dcterms:W3CDTF">2011-12-18T16:57:56Z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0x010100572A9A6E9728994D9BB96878FE72290C</vt:lpwstr>
  </property>
  <property fmtid="{D5CDD505-2E9C-101B-9397-08002B2CF9AE}" pid="3" name="_dlc_DocIdItemGuid">
    <vt:lpwstr>6ebf8818-58cc-43da-b73e-8f322c1762e1</vt:lpwstr>
  </property>
</Properties>
</file>