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543800" cy="1524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«Свидание»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280920" cy="99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Выполнила: </a:t>
            </a:r>
            <a:r>
              <a:rPr lang="ru-RU" dirty="0" smtClean="0">
                <a:solidFill>
                  <a:srgbClr val="002060"/>
                </a:solidFill>
              </a:rPr>
              <a:t>ученица 8 «Б» класса </a:t>
            </a:r>
            <a:r>
              <a:rPr lang="ru-RU" dirty="0" err="1" smtClean="0">
                <a:solidFill>
                  <a:srgbClr val="002060"/>
                </a:solidFill>
              </a:rPr>
              <a:t>Шарабьева</a:t>
            </a:r>
            <a:r>
              <a:rPr lang="ru-RU" dirty="0" smtClean="0">
                <a:solidFill>
                  <a:srgbClr val="002060"/>
                </a:solidFill>
              </a:rPr>
              <a:t> Таисия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Олеговна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Преподаватель </a:t>
            </a:r>
            <a:r>
              <a:rPr lang="ru-RU" b="1" dirty="0" smtClean="0">
                <a:solidFill>
                  <a:srgbClr val="002060"/>
                </a:solidFill>
              </a:rPr>
              <a:t>технологии: </a:t>
            </a:r>
            <a:r>
              <a:rPr lang="ru-RU" dirty="0" err="1" smtClean="0">
                <a:solidFill>
                  <a:srgbClr val="002060"/>
                </a:solidFill>
              </a:rPr>
              <a:t>Фартальнова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Любовь Валентиновна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766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общеобразовательное учреждение города Костромы</a:t>
            </a:r>
          </a:p>
          <a:p>
            <a:pPr algn="ctr"/>
            <a:r>
              <a:rPr lang="ru-RU" dirty="0"/>
              <a:t>Средняя общеобразовательная школа № 11</a:t>
            </a:r>
          </a:p>
        </p:txBody>
      </p:sp>
    </p:spTree>
    <p:extLst>
      <p:ext uri="{BB962C8B-B14F-4D97-AF65-F5344CB8AC3E}">
        <p14:creationId xmlns:p14="http://schemas.microsoft.com/office/powerpoint/2010/main" val="4256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Приложение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F:\куколки\DSC02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5" y="188640"/>
            <a:ext cx="2808313" cy="37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куколки\DSC02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792"/>
            <a:ext cx="2805775" cy="37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куколки\DSC02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34" y="3068960"/>
            <a:ext cx="27002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781800" cy="160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Анализ идеи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988840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Человек соединен с куклой куда более прочно, чем мы сегодня можем представить. Кукла, повторяя человека и отталкиваясь от него, связана с ним физическими, психологическими и мировоззренческими связями.  Куклы  были частью народного искусства в культурах по всему миру, и в 20-м веке, авторские куклы стали рассматриваться как высокое искусство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Я сделала влюблённую  парочку, мальчика и девочку, сидящих на скамейке.</a:t>
            </a:r>
          </a:p>
        </p:txBody>
      </p:sp>
    </p:spTree>
    <p:extLst>
      <p:ext uri="{BB962C8B-B14F-4D97-AF65-F5344CB8AC3E}">
        <p14:creationId xmlns:p14="http://schemas.microsoft.com/office/powerpoint/2010/main" val="32082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128"/>
            <a:ext cx="6781800" cy="1600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Вдохновение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1683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Вдохновлялась я авторскими текстильными куклами Елены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Войнатовской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Её выкройки я брала за основу (только тела), немного видоизменяя их.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Цвета одежды мне навеяла осень, с её яркими и интересными сочетаниями красок.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64" y="3284984"/>
            <a:ext cx="44323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315416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Выбор </a:t>
            </a:r>
            <a:r>
              <a:rPr lang="ru-RU" sz="2400" dirty="0" smtClean="0">
                <a:solidFill>
                  <a:srgbClr val="002060"/>
                </a:solidFill>
              </a:rPr>
              <a:t>материалов инструментов и оборудования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41388"/>
            <a:ext cx="3312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Материалы: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 бумага </a:t>
            </a:r>
            <a:r>
              <a:rPr lang="ru-RU" dirty="0">
                <a:solidFill>
                  <a:srgbClr val="002060"/>
                </a:solidFill>
              </a:rPr>
              <a:t>для выкройки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хлопчатобумажная </a:t>
            </a:r>
            <a:r>
              <a:rPr lang="ru-RU" dirty="0">
                <a:solidFill>
                  <a:srgbClr val="002060"/>
                </a:solidFill>
              </a:rPr>
              <a:t>ткань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нитки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dirty="0" err="1" smtClean="0">
                <a:solidFill>
                  <a:srgbClr val="002060"/>
                </a:solidFill>
              </a:rPr>
              <a:t>синтепух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5. проволока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6. пряжа </a:t>
            </a:r>
            <a:r>
              <a:rPr lang="ru-RU" dirty="0">
                <a:solidFill>
                  <a:srgbClr val="002060"/>
                </a:solidFill>
              </a:rPr>
              <a:t>«ирис»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 пряжа </a:t>
            </a:r>
            <a:r>
              <a:rPr lang="ru-RU" dirty="0">
                <a:solidFill>
                  <a:srgbClr val="002060"/>
                </a:solidFill>
              </a:rPr>
              <a:t>«травка»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 плащевая </a:t>
            </a:r>
            <a:r>
              <a:rPr lang="ru-RU" dirty="0">
                <a:solidFill>
                  <a:srgbClr val="002060"/>
                </a:solidFill>
              </a:rPr>
              <a:t>ткань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 кружево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10. пуговицы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11. искусственная </a:t>
            </a:r>
            <a:r>
              <a:rPr lang="ru-RU" dirty="0">
                <a:solidFill>
                  <a:srgbClr val="002060"/>
                </a:solidFill>
              </a:rPr>
              <a:t>кожа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12. картон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13. фанерка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14. деревянные </a:t>
            </a:r>
            <a:r>
              <a:rPr lang="ru-RU" dirty="0">
                <a:solidFill>
                  <a:srgbClr val="002060"/>
                </a:solidFill>
              </a:rPr>
              <a:t>палочки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15. акриловые </a:t>
            </a:r>
            <a:r>
              <a:rPr lang="ru-RU" dirty="0">
                <a:solidFill>
                  <a:srgbClr val="002060"/>
                </a:solidFill>
              </a:rPr>
              <a:t>краски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16. лак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17. клей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24138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Оборудование:</a:t>
            </a:r>
          </a:p>
          <a:p>
            <a:r>
              <a:rPr lang="ru-RU" dirty="0">
                <a:solidFill>
                  <a:srgbClr val="002060"/>
                </a:solidFill>
              </a:rPr>
              <a:t>1.	иглы для шитья</a:t>
            </a:r>
          </a:p>
          <a:p>
            <a:r>
              <a:rPr lang="ru-RU" dirty="0">
                <a:solidFill>
                  <a:srgbClr val="002060"/>
                </a:solidFill>
              </a:rPr>
              <a:t>2.	швейная машинка</a:t>
            </a:r>
          </a:p>
          <a:p>
            <a:r>
              <a:rPr lang="ru-RU" dirty="0">
                <a:solidFill>
                  <a:srgbClr val="002060"/>
                </a:solidFill>
              </a:rPr>
              <a:t>3.	набор чулочных спиц</a:t>
            </a:r>
          </a:p>
          <a:p>
            <a:r>
              <a:rPr lang="ru-RU" dirty="0">
                <a:solidFill>
                  <a:srgbClr val="002060"/>
                </a:solidFill>
              </a:rPr>
              <a:t>4.	крючок для вязания</a:t>
            </a:r>
          </a:p>
          <a:p>
            <a:r>
              <a:rPr lang="ru-RU" dirty="0">
                <a:solidFill>
                  <a:srgbClr val="002060"/>
                </a:solidFill>
              </a:rPr>
              <a:t>5.	лобзик</a:t>
            </a:r>
          </a:p>
          <a:p>
            <a:r>
              <a:rPr lang="ru-RU" dirty="0">
                <a:solidFill>
                  <a:srgbClr val="002060"/>
                </a:solidFill>
              </a:rPr>
              <a:t>6.	ножницы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618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Технология изготовления изделия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	Выкраиваем детали изделия и сострачиваем до нужных  отметок (это будут места для набивки)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	Набиваем детали изделия и вставляем проволочный каркас (так наши куколки смогут двигаться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68" y="2311199"/>
            <a:ext cx="33782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81053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	Вяжем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свитерок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мальчику  до того, как будем сшивать детали изделия так как он не влезет через голову.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4.	Сшиваем детали 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21271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79" y="116633"/>
            <a:ext cx="2520340" cy="3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50274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5.	Шьём одежду (штанишки для мальчика и юбочку, панталончики для девочки).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95" y="3955444"/>
            <a:ext cx="3396033" cy="254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6.	Шьём плащик для девочки.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68" y="911805"/>
            <a:ext cx="38465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71703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	Вяжем носочки и делаем ботики для мальчика и девочки.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99" y="4086364"/>
            <a:ext cx="31940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1" y="444705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8.	Делаем волосики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91" y="787424"/>
            <a:ext cx="3082685" cy="231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097" y="310208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9.	Вяжем беретик для девочки и шьём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кепочку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для мальчика.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10.	 Рисуем личики.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11.	 Делаем книжку.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85" y="3763392"/>
            <a:ext cx="2734591" cy="205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121" y="581569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12.	Делаем лавочку</a:t>
            </a:r>
          </a:p>
        </p:txBody>
      </p:sp>
    </p:spTree>
    <p:extLst>
      <p:ext uri="{BB962C8B-B14F-4D97-AF65-F5344CB8AC3E}">
        <p14:creationId xmlns:p14="http://schemas.microsoft.com/office/powerpoint/2010/main" val="28830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Оценка качества и сложности проекта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  На выполнение этой работы я потратила очень много времени, но получила удовольствие. Этому занятию требуется много времени и полного сосредоточия. Многие мелкие детали требуют больших усилий, иногда даже приходится повторять по несколько раз. Для того, чтобы красиво нарисовать лицо надо быть очень аккуратным. Но в итоге все старания оправдываются! Трудитесь и у вас всё получится!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17869"/>
            <a:ext cx="4248472" cy="31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7A1572E5BDC940BF76ED6DDE01B4B9" ma:contentTypeVersion="49" ma:contentTypeDescription="Создание документа." ma:contentTypeScope="" ma:versionID="2d9009da366c7c0ab59f50a5fac712d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AWJJH2MPE6E2-387971732-651</_dlc_DocId>
    <_dlc_DocIdUrl xmlns="4a252ca3-5a62-4c1c-90a6-29f4710e47f8">
      <Url>http://edu-sps.koiro.local/Kostroma_EDU/Kos-Sch-11/_layouts/15/DocIdRedir.aspx?ID=AWJJH2MPE6E2-387971732-651</Url>
      <Description>AWJJH2MPE6E2-387971732-651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7F52AFA-EB38-4BF3-B519-DAADFD9D58FF}"/>
</file>

<file path=customXml/itemProps2.xml><?xml version="1.0" encoding="utf-8"?>
<ds:datastoreItem xmlns:ds="http://schemas.openxmlformats.org/officeDocument/2006/customXml" ds:itemID="{BD610F4C-6D9B-4361-977F-8C74268C7FA5}"/>
</file>

<file path=customXml/itemProps3.xml><?xml version="1.0" encoding="utf-8"?>
<ds:datastoreItem xmlns:ds="http://schemas.openxmlformats.org/officeDocument/2006/customXml" ds:itemID="{0E6E846D-4CFA-4644-8E57-78D1366E26FF}"/>
</file>

<file path=customXml/itemProps4.xml><?xml version="1.0" encoding="utf-8"?>
<ds:datastoreItem xmlns:ds="http://schemas.openxmlformats.org/officeDocument/2006/customXml" ds:itemID="{4E22E0A6-96A8-45CB-80F2-513B97284787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</TotalTime>
  <Words>312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NewsPrint</vt:lpstr>
      <vt:lpstr>«Свидание»</vt:lpstr>
      <vt:lpstr>Анализ идеи</vt:lpstr>
      <vt:lpstr>Вдохновение</vt:lpstr>
      <vt:lpstr>Выбор материалов инструментов и 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«Свидание»</dc:title>
  <dc:creator>User</dc:creator>
  <cp:lastModifiedBy>Windows User</cp:lastModifiedBy>
  <cp:revision>5</cp:revision>
  <dcterms:created xsi:type="dcterms:W3CDTF">2015-11-19T16:30:47Z</dcterms:created>
  <dcterms:modified xsi:type="dcterms:W3CDTF">2018-02-15T09:20:11Z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0x0101006E7A1572E5BDC940BF76ED6DDE01B4B9</vt:lpwstr>
  </property>
  <property fmtid="{D5CDD505-2E9C-101B-9397-08002B2CF9AE}" pid="3" name="_dlc_DocIdItemGuid">
    <vt:lpwstr>2f0069d4-5504-494c-bab7-7ecdda35e8ce</vt:lpwstr>
  </property>
</Properties>
</file>