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3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3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8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0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3277-EBF6-43C2-BEA5-95EB9542D59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EF1E-1443-43F9-92FA-83CAD31F1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2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проект по окружающему миру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«Цветы для папы»</a:t>
            </a:r>
            <a:r>
              <a:rPr lang="ru-RU" sz="49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35628"/>
            <a:ext cx="9144000" cy="1922172"/>
          </a:xfrm>
        </p:spPr>
        <p:txBody>
          <a:bodyPr>
            <a:noAutofit/>
          </a:bodyPr>
          <a:lstStyle/>
          <a:p>
            <a:pPr lvl="1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Сорокин Макар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Класс: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«в»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Учебное заведение: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г. Костромы «Средняя общеобразовательная школа № 11»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Ступина Наталия Юрьевна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работы: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г. Костромы «Средняя общеобразовательная школа № 11»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051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838" y="1104607"/>
            <a:ext cx="5895976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семян.</a:t>
            </a:r>
            <a:endParaRPr lang="ru-RU" sz="16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не покупать семена бархатцев в следующем году, мы решили получить свои. Для этого осенью с наших цветов мы собрали семена. Когда соцветия отцвели, пожелтели и стали сухими, мы срезали коробочки и собрали их в пакет. Дома эти коробочки разложили в один слой и просушили. Затем из коробочек достали семена и оставили их на хранение. Весной эти семена снова будут посеяны.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92" y="1475143"/>
            <a:ext cx="4755196" cy="3563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8315" y="5039017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Семена бархатцев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1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82584"/>
            <a:ext cx="1080135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проекте я описал мои наблюдения за жизнью растений. Я составил схему размещения цветов на клумбах, подобрал сорта бархатцев, провёл посев семян, узнал что такое пикировка сеянцев и провёл её, научился ухаживать за рассадой, высадил рассаду цветов на клумбы. Всё лето я ухаживал за растениями: поливал, рыхлил почву и пропалывал их от сорняков. Я понял, как много нужно потрудиться чтобы вырастить даже такие неприхотливые цветы как бархатцы. Наблюдать за развитием растений очень интересно, и в этом году мы планируем посеять новые виды цветов: декоративный подсолнечник 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космею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хотел бы поблагодарить мою семью: маму, папу и брата, которые во всём помогали мне. Моя мама по образованию агроном, она рассказала мне очень много о жизни растений. Она показала, как нужно сеять семена, пикировать рассаду и высаживать её в грунт, ухаживать за растениями, научила различать сорняки. Мне очень понравилось работать с растениями. Это была трудная, но очень интересная работа.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459" y="412124"/>
            <a:ext cx="10818254" cy="600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5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исследования:</a:t>
            </a:r>
            <a:r>
              <a:rPr lang="ru-RU" sz="15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городской житель, родился и живу в городе. Раньше я не имел представления о том, какой долгий и интересный путь проходит маленькое семечко чтобы превратиться в прекрасный цветок. Я не умел работать на земле и ухаживать за растениями. Этот проект позволил мне понаблюдать за всеми этапами роста растений, научиться ухаживать за ними, рассчитать нужное количество рассады и даже получить свои семена.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5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Изучить особенности ухода и выращивания цветов бархатцев, а также рассчитать количество рассады цветов для клумб.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5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5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видами и сортами цветов бархатцев. Выбрать сорта.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схему посадки растений. Рассчитать количество необходимой рассады.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посев семян бархатцев на рассаду.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ухаживать за рассадой.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пикировку сеянцев.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высадку рассады в грунт.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ухаживать за растениями после высадки на клумбу.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сбор семян.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4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239486"/>
            <a:ext cx="6019800" cy="559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 ЧАСТЬ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году я принимал участие в работах, которые наша семья проводила на территории 1065-го гвардейского артиллерийского полка. В этом полку служит мой папа. В его распоряжении имеются 4 квадратные клумбы. Каждый год на эти клумбы высаживаются цветы бархатцы. В своём проекте я решил рассчитать потребность в рассаде цветов на все 4 клумбы, а также изучить особенности выращивания рассады и ухода за растениями в открытом грунте. Для посадки на каждой клумбе используются низкорослые и высокорослые бархатцы. Низкорослые бархатцы располагаются на двух крайних рядах клумбы, а высокорослые – в центре.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55" y="453798"/>
            <a:ext cx="5272162" cy="6404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7658652" y="239486"/>
            <a:ext cx="35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посадки цветов на клумбе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271463"/>
            <a:ext cx="10958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сортов.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я начал с того, что изучил вместе с мамой сорта бархатцев. Мы посмотрели различные сорта в Интернете, а также в магазинах семян. Для посадки были выбраны следующие сорта бархатцев:</a:t>
            </a: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Высокорослые: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«Гавайи» - высота до 80 см, оранжевые.</a:t>
            </a: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Низкорослые: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«Болеро» - высота до 30 см, жёлто-красные,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«Лимончики» - высота до 30см, жёлтые.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79" y="2579787"/>
            <a:ext cx="8426963" cy="38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363" y="189498"/>
            <a:ext cx="10872787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 количества рассады.</a:t>
            </a:r>
            <a:endParaRPr lang="ru-RU" sz="16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Рассчитываем потребность в рассаде цветов бархатцев: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Рассчитываем количество низкорослых бархатцев сорта «Лимончики» на одной клумбе. В первом ряду с каждой из четырёх сторон клумбы высаживается по 12 растений: 12 х 4 = 48 штук.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Рассчитываем количество низкорослых бархатцев сорта «Болеро» на одной клумбе. Во втором ряду с каждой из четырёх сторон клумбы высаживается по 10 растений: 10 х 4 = 40 штук.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Высокорослых бархатцев сорта «Гавайи», согласно схеме, потребуется 13 штук на одну клумбу.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Рассчитываем общую потребность в рассаде цветов на все 4 клумбы. Результаты расчётов приведены в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таблице 1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0602"/>
              </p:ext>
            </p:extLst>
          </p:nvPr>
        </p:nvGraphicFramePr>
        <p:xfrm>
          <a:off x="1571625" y="4012915"/>
          <a:ext cx="9172576" cy="2348294"/>
        </p:xfrm>
        <a:graphic>
          <a:graphicData uri="http://schemas.openxmlformats.org/drawingml/2006/table">
            <a:tbl>
              <a:tblPr firstRow="1" firstCol="1" bandRow="1"/>
              <a:tblGrid>
                <a:gridCol w="3056912"/>
                <a:gridCol w="3057832"/>
                <a:gridCol w="3057832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растений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1 клумбу, штук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растений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4 клумбы, штук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Низкорослые бархатцы сорта «Лимончики»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Низкорослые бархатцы сорта «Болеро»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Высокорослые бархатцы сорта «Гавайи»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01750" y="3581241"/>
            <a:ext cx="927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рассаде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663" y="902205"/>
            <a:ext cx="5824537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>
              <a:lnSpc>
                <a:spcPct val="150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 семян на рассаду.</a:t>
            </a:r>
            <a:endParaRPr lang="ru-RU" sz="16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Бархатцы на рассаду были посеяны 28 марта. Семена были посеяны в небольшие контейнеры во влажный грунт, закрыты пищевой плёнкой и поставлены в тёплое место. Дружные всходы появились на четвёртый день. После появления всходов плёнку убрали, а рассаду поставили на светлое место. Дальнейший уход заключался только в поливе.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Алексей\Desktop\Транзит\DSCF3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33" y="1231889"/>
            <a:ext cx="5329237" cy="3984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29973" y="5216009"/>
            <a:ext cx="217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Рассада бархатцев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7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1072214"/>
            <a:ext cx="5995988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Пикировка рассады.</a:t>
            </a:r>
            <a:endParaRPr lang="ru-RU" sz="16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появлении у растений второго настоящего листочка была проведена пикировка рассады.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Пикировка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пересадка сеянцев из общей ёмкости в индивидуальные горшочки, во время которой главный корень укорачивается примерно на 1/3 часть длины. Это делается для того, чтобы росли боковые корни. После пересадки растения полили. Последующий уход заключался в своевременном поливе.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862" y="298157"/>
            <a:ext cx="4188838" cy="55851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2201" y="5883275"/>
            <a:ext cx="223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Пикировка рассады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49" y="1240917"/>
            <a:ext cx="5338763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Высадка рассады в открытый грунт.</a:t>
            </a:r>
            <a:endParaRPr lang="ru-RU" sz="16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мая рассада была высажена на клумбы. После посадки растения полили. В течение лета мы ухаживали за цветами: регулярно пропалывали от сорняков, рыхлили почву и поливали.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очень интересно наблюдать за тем как растут бархатцы, как из маленьких хрупких сеянцев они превращаются в пышные кустики с яркими крупными цветами.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0" y="1385418"/>
            <a:ext cx="6068039" cy="3645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90465" y="4990661"/>
            <a:ext cx="237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Прополка бархатцев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274" y="1404645"/>
            <a:ext cx="8258175" cy="310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0215">
              <a:lnSpc>
                <a:spcPct val="150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работы.</a:t>
            </a:r>
            <a:endParaRPr lang="ru-RU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2-го августа, в день Воздушно-десантных войск (ВДВ), все гости 1065-го гвардейского артиллерийского полка любовались нашими цветочными клумбами. Эти цветы создавали праздничное настроение в этот день, а посетители праздника фотографировались на память у наших клумб. Папа с гордостью всем рассказывал, что выращивать цветы ему помогает его семья. И мне очень приятно, что я тоже принимал в этом участие.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61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7A1572E5BDC940BF76ED6DDE01B4B9" ma:contentTypeVersion="49" ma:contentTypeDescription="Создание документа." ma:contentTypeScope="" ma:versionID="2d9009da366c7c0ab59f50a5fac712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C7977-6D6A-4C8E-99FC-57D5808CA957}"/>
</file>

<file path=customXml/itemProps2.xml><?xml version="1.0" encoding="utf-8"?>
<ds:datastoreItem xmlns:ds="http://schemas.openxmlformats.org/officeDocument/2006/customXml" ds:itemID="{61866E0F-6BF7-4B10-B506-69C66292C9F8}"/>
</file>

<file path=customXml/itemProps3.xml><?xml version="1.0" encoding="utf-8"?>
<ds:datastoreItem xmlns:ds="http://schemas.openxmlformats.org/officeDocument/2006/customXml" ds:itemID="{20609CC5-C740-4642-B2AC-523556097337}"/>
</file>

<file path=customXml/itemProps4.xml><?xml version="1.0" encoding="utf-8"?>
<ds:datastoreItem xmlns:ds="http://schemas.openxmlformats.org/officeDocument/2006/customXml" ds:itemID="{B3EC6CB5-CD0C-4B93-A74B-E4071138531A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1015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    Исследовательский проект по окружающему миру  «Цветы для папы»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Исследовательский проект по окружающему миру  «Цветы для папы» </dc:title>
  <dc:creator>Алексей</dc:creator>
  <cp:lastModifiedBy>Алексей</cp:lastModifiedBy>
  <cp:revision>11</cp:revision>
  <dcterms:created xsi:type="dcterms:W3CDTF">2018-03-15T16:12:27Z</dcterms:created>
  <dcterms:modified xsi:type="dcterms:W3CDTF">2018-03-15T17:39:09Z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0x0101006E7A1572E5BDC940BF76ED6DDE01B4B9</vt:lpwstr>
  </property>
</Properties>
</file>