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7A1572E5BDC940BF76ED6DDE01B4B9" ma:contentTypeVersion="49" ma:contentTypeDescription="Создание документа." ma:contentTypeScope="" ma:versionID="2d9009da366c7c0ab59f50a5fac712d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AWJJH2MPE6E2-387971732-959</_dlc_DocId>
    <_dlc_DocIdUrl xmlns="4a252ca3-5a62-4c1c-90a6-29f4710e47f8">
      <Url>http://xn--44-6kcadhwnl3cfdx.xn--p1ai/Kostroma_EDU/Kos-Sch-11/_layouts/15/DocIdRedir.aspx?ID=AWJJH2MPE6E2-387971732-959</Url>
      <Description>AWJJH2MPE6E2-387971732-959</Description>
    </_dlc_DocIdUrl>
  </documentManagement>
</p:properties>
</file>

<file path=customXml/itemProps1.xml><?xml version="1.0" encoding="utf-8"?>
<ds:datastoreItem xmlns:ds="http://schemas.openxmlformats.org/officeDocument/2006/customXml" ds:itemID="{85A5C98A-C616-4D84-AD28-4F0A395B8D74}"/>
</file>

<file path=customXml/itemProps2.xml><?xml version="1.0" encoding="utf-8"?>
<ds:datastoreItem xmlns:ds="http://schemas.openxmlformats.org/officeDocument/2006/customXml" ds:itemID="{2C64D8CC-7AF2-4C59-AB45-275987A6358C}"/>
</file>

<file path=customXml/itemProps3.xml><?xml version="1.0" encoding="utf-8"?>
<ds:datastoreItem xmlns:ds="http://schemas.openxmlformats.org/officeDocument/2006/customXml" ds:itemID="{65E8048F-029C-4B27-B933-40924057AF78}"/>
</file>

<file path=customXml/itemProps4.xml><?xml version="1.0" encoding="utf-8"?>
<ds:datastoreItem xmlns:ds="http://schemas.openxmlformats.org/officeDocument/2006/customXml" ds:itemID="{96D9A1DE-2936-4F00-A914-757118224293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0x0101006E7A1572E5BDC940BF76ED6DDE01B4B9</vt:lpwstr>
  </property>
  <property fmtid="{D5CDD505-2E9C-101B-9397-08002B2CF9AE}" pid="3" name="_dlc_DocIdItemGuid">
    <vt:lpwstr>3e7401bc-1c91-4954-9515-134d01609661</vt:lpwstr>
  </property>
</Properties>
</file>