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1" r:id="rId3"/>
    <p:sldId id="302" r:id="rId4"/>
    <p:sldId id="303" r:id="rId5"/>
  </p:sldIdLst>
  <p:sldSz cx="7921625" cy="1080135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402">
          <p15:clr>
            <a:srgbClr val="A4A3A4"/>
          </p15:clr>
        </p15:guide>
        <p15:guide id="2" pos="24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A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147" autoAdjust="0"/>
    <p:restoredTop sz="94660"/>
  </p:normalViewPr>
  <p:slideViewPr>
    <p:cSldViewPr snapToGrid="0">
      <p:cViewPr>
        <p:scale>
          <a:sx n="49" d="100"/>
          <a:sy n="49" d="100"/>
        </p:scale>
        <p:origin x="-1973" y="-62"/>
      </p:cViewPr>
      <p:guideLst>
        <p:guide orient="horz" pos="3402"/>
        <p:guide pos="24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122" y="1767722"/>
            <a:ext cx="6733381" cy="376047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203" y="5673210"/>
            <a:ext cx="5941219" cy="260782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F0BA-0006-4035-988C-CF4A861F8B88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26AB-1A91-494A-A5AC-284971B246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963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F0BA-0006-4035-988C-CF4A861F8B88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26AB-1A91-494A-A5AC-284971B246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7943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68914" y="575072"/>
            <a:ext cx="1708100" cy="9153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4612" y="575072"/>
            <a:ext cx="5025281" cy="9153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F0BA-0006-4035-988C-CF4A861F8B88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26AB-1A91-494A-A5AC-284971B246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06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F0BA-0006-4035-988C-CF4A861F8B88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26AB-1A91-494A-A5AC-284971B246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690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487" y="2692840"/>
            <a:ext cx="6832402" cy="449306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487" y="7228407"/>
            <a:ext cx="6832402" cy="236279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F0BA-0006-4035-988C-CF4A861F8B88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26AB-1A91-494A-A5AC-284971B246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6048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612" y="2875360"/>
            <a:ext cx="3366691" cy="68533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10323" y="2875360"/>
            <a:ext cx="3366691" cy="68533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F0BA-0006-4035-988C-CF4A861F8B88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26AB-1A91-494A-A5AC-284971B246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540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644" y="575075"/>
            <a:ext cx="6832402" cy="20877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644" y="2647832"/>
            <a:ext cx="3351218" cy="129766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5644" y="3945494"/>
            <a:ext cx="3351218" cy="58032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10324" y="2647832"/>
            <a:ext cx="3367722" cy="129766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10324" y="3945494"/>
            <a:ext cx="3367722" cy="58032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F0BA-0006-4035-988C-CF4A861F8B88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26AB-1A91-494A-A5AC-284971B246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788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F0BA-0006-4035-988C-CF4A861F8B88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26AB-1A91-494A-A5AC-284971B246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686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F0BA-0006-4035-988C-CF4A861F8B88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26AB-1A91-494A-A5AC-284971B246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825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644" y="720090"/>
            <a:ext cx="2554931" cy="252031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7723" y="1555197"/>
            <a:ext cx="4010323" cy="767595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5644" y="3240405"/>
            <a:ext cx="2554931" cy="600325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F0BA-0006-4035-988C-CF4A861F8B88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26AB-1A91-494A-A5AC-284971B246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8326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644" y="720090"/>
            <a:ext cx="2554931" cy="252031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67723" y="1555197"/>
            <a:ext cx="4010323" cy="767595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5644" y="3240405"/>
            <a:ext cx="2554931" cy="600325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F0BA-0006-4035-988C-CF4A861F8B88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26AB-1A91-494A-A5AC-284971B246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7757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4613" y="575075"/>
            <a:ext cx="6832402" cy="2087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613" y="2875360"/>
            <a:ext cx="6832402" cy="6853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4612" y="10011254"/>
            <a:ext cx="1782366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0F0BA-0006-4035-988C-CF4A861F8B88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040" y="10011254"/>
            <a:ext cx="2673548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94648" y="10011254"/>
            <a:ext cx="1782366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926AB-1A91-494A-A5AC-284971B246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553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1243" y="810101"/>
            <a:ext cx="7446328" cy="196449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№1 г. Костромы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Гладышева Валерия 1Б класс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1243" y="3645456"/>
            <a:ext cx="7710382" cy="524540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Книга памяти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</a:t>
            </a:r>
          </a:p>
          <a:p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</a:t>
            </a:r>
            <a:endParaRPr lang="ru-RU" sz="32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526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Усикова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Галина </a:t>
            </a: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Васильевна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прабабушка Гладышевой Валерии, учащейся 1 Б класса СОШ № 1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30" y="3182213"/>
            <a:ext cx="3367087" cy="448944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12817" y="2875360"/>
            <a:ext cx="4019826" cy="5371825"/>
          </a:xfrm>
        </p:spPr>
        <p:txBody>
          <a:bodyPr>
            <a:normAutofit fontScale="55000" lnSpcReduction="20000"/>
          </a:bodyPr>
          <a:lstStyle/>
          <a:p>
            <a:pPr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 рождения: 15.12.1930 г.р. Жила в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Межевском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районе, д.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Крапачиха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г. Кологрив. С 11 лет до 14 лет была в няньках.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Была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тружеником тыла. С 14 до 18 лет работала на Кожевенной фабрике. На фабрике изготавливали кирзовые сапоги для бойцов фронта. В 50 году переехала в Кострому. Здесь работала на комбинате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ткачихой. Вся трудовая деятельность была комбинате имени Ленина, до выхода на пенсию.</a:t>
            </a:r>
          </a:p>
          <a:p>
            <a:pPr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Награды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медаль за доблестный труд во время войны.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34576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764" y="3001617"/>
            <a:ext cx="2604053" cy="19593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0255"/>
          <a:stretch/>
        </p:blipFill>
        <p:spPr>
          <a:xfrm>
            <a:off x="315531" y="4308592"/>
            <a:ext cx="3682515" cy="268221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191" y="1431236"/>
            <a:ext cx="3518452" cy="575471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32" y="1474639"/>
            <a:ext cx="3682515" cy="28339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586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174" y="536714"/>
            <a:ext cx="7414591" cy="3061252"/>
          </a:xfrm>
        </p:spPr>
        <p:txBody>
          <a:bodyPr>
            <a:norm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endParaRPr lang="ru-RU" sz="2200" b="1" i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8174" y="3876261"/>
            <a:ext cx="7414591" cy="431358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 descr="image-31-01-22-10-18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391130" y="1004833"/>
            <a:ext cx="4815027" cy="3611271"/>
          </a:xfrm>
          <a:prstGeom prst="rect">
            <a:avLst/>
          </a:prstGeom>
        </p:spPr>
      </p:pic>
      <p:pic>
        <p:nvPicPr>
          <p:cNvPr id="5" name="Рисунок 4" descr="image-31-01-22-10-18-1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31417"/>
            <a:ext cx="7921625" cy="5253925"/>
          </a:xfrm>
          <a:prstGeom prst="rect">
            <a:avLst/>
          </a:prstGeom>
        </p:spPr>
      </p:pic>
      <p:pic>
        <p:nvPicPr>
          <p:cNvPr id="6" name="Рисунок 5" descr="image-31-01-22-10-18-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3637" y="418454"/>
            <a:ext cx="4007988" cy="45673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58188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506B325049DC748B27CC0EDEF53ACE2" ma:contentTypeVersion="49" ma:contentTypeDescription="Создание документа." ma:contentTypeScope="" ma:versionID="3f036b7b0d01cdb61e2ab0f7531a548e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785d3023087b6efec41810b44f064da6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97C964-CC37-45FB-8E64-A143E8A45BA3}"/>
</file>

<file path=customXml/itemProps2.xml><?xml version="1.0" encoding="utf-8"?>
<ds:datastoreItem xmlns:ds="http://schemas.openxmlformats.org/officeDocument/2006/customXml" ds:itemID="{6551A64F-5505-4269-B469-EC076D425DFC}"/>
</file>

<file path=customXml/itemProps3.xml><?xml version="1.0" encoding="utf-8"?>
<ds:datastoreItem xmlns:ds="http://schemas.openxmlformats.org/officeDocument/2006/customXml" ds:itemID="{EB7467A5-FBEA-447E-9584-C913F4B372A0}"/>
</file>

<file path=customXml/itemProps4.xml><?xml version="1.0" encoding="utf-8"?>
<ds:datastoreItem xmlns:ds="http://schemas.openxmlformats.org/officeDocument/2006/customXml" ds:itemID="{22126071-C5D1-413A-B077-E8CA53B1E04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832</TotalTime>
  <Words>106</Words>
  <Application>Microsoft Office PowerPoint</Application>
  <PresentationFormat>Произвольный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Средняя общеобразовательная школа №1 г. Костромы Гладышева Валерия 1Б класс   </vt:lpstr>
      <vt:lpstr>Усикова Галина Васильевна прабабушка Гладышевой Валерии, учащейся 1 Б класса СОШ № 1 </vt:lpstr>
      <vt:lpstr>Слайд 3</vt:lpstr>
      <vt:lpstr>Слайд 4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ник белянин</cp:lastModifiedBy>
  <cp:revision>77</cp:revision>
  <cp:lastPrinted>2020-04-27T17:57:35Z</cp:lastPrinted>
  <dcterms:created xsi:type="dcterms:W3CDTF">2020-04-24T01:55:16Z</dcterms:created>
  <dcterms:modified xsi:type="dcterms:W3CDTF">2022-04-18T17:13:37Z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0x0101000506B325049DC748B27CC0EDEF53ACE2</vt:lpwstr>
  </property>
</Properties>
</file>