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AB1BE8-C16D-47A5-B065-375DC5751B3A}" type="datetimeFigureOut">
              <a:rPr lang="ru-RU" smtClean="0"/>
              <a:t>17.10.2020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D02AEF-72C0-466B-B3E8-A86DCBF160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A5%D1%83%D0%B4%D0%BE%D0%B6%D0%B5%D1%81%D1%82%D0%B2%D0%B5%D0%BD%D0%BD%D0%B0%D1%8F_%D0%B3%D0%B8%D0%BC%D0%BD%D0%B0%D1%81%D1%82%D0%B8%D0%BA%D0%B0_%D0%BD%D0%B0_XXVII_%D0%BB%D0%B5%D1%82%D0%BD%D0%B8%D1%85_%D0%9E%D0%BB%D0%B8%D0%BC%D0%BF%D0%B8%D0%B9%D1%81%D0%BA%D0%B8%D1%85_%D0%B8%D0%B3%D1%80%D0%B0%D1%85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9E%D0%B1%D1%8A%D0%B5%D0%B4%D0%B8%D0%BD%D1%91%D0%BD%D0%BD%D0%B0%D1%8F_%D0%BA%D0%BE%D0%BC%D0%B0%D0%BD%D0%B4%D0%B0_%D0%BD%D0%B0_%D0%9E%D0%BB%D0%B8%D0%BC%D0%BF%D0%B8%D0%B9%D1%81%D0%BA%D0%B8%D1%85_%D0%B8%D0%B3%D1%80%D0%B0%D1%85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ru.wikipedia.org/wiki/%D0%A1%D0%BA%D0%B0%D0%BA%D0%B0%D0%BB%D0%BA%D0%B0" TargetMode="External"/><Relationship Id="rId7" Type="http://schemas.openxmlformats.org/officeDocument/2006/relationships/hyperlink" Target="https://ru.wikipedia.org/wiki/%D0%9B%D0%B5%D0%BD%D1%82%D0%B0_(%D1%81%D0%BF%D0%BE%D1%80%D1%82%D0%B8%D0%B2%D0%BD%D1%8B%D0%B9_%D1%81%D0%BD%D0%B0%D1%80%D1%8F%D0%B4)" TargetMode="External"/><Relationship Id="rId2" Type="http://schemas.openxmlformats.org/officeDocument/2006/relationships/hyperlink" Target="https://ru.wikipedia.org/wiki/%D0%92%D0%B8%D0%B4_%D1%81%D0%BF%D0%BE%D1%80%D1%82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1%D1%83%D0%BB%D0%B0%D0%B2%D0%B0_(%D1%81%D0%BF%D0%BE%D1%80%D1%82%D0%B8%D0%B2%D0%BD%D1%8B%D0%B9_%D1%81%D0%BD%D0%B0%D1%80%D1%8F%D0%B4)" TargetMode="External"/><Relationship Id="rId5" Type="http://schemas.openxmlformats.org/officeDocument/2006/relationships/hyperlink" Target="https://ru.wikipedia.org/wiki/%D0%9C%D1%8F%D1%87" TargetMode="External"/><Relationship Id="rId4" Type="http://schemas.openxmlformats.org/officeDocument/2006/relationships/hyperlink" Target="https://ru.wikipedia.org/wiki/%D0%9E%D0%B1%D1%80%D1%83%D1%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0%D1%83%D1%87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%D0%A1%D0%BA%D0%B0%D0%BA%D0%B0%D0%BB%D0%BA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B%D0%B5%D0%BD%D1%82%D0%B0_(%D1%81%D0%BF%D0%BE%D1%80%D1%82%D0%B8%D0%B2%D0%BD%D1%8B%D0%B9_%D1%81%D0%BD%D0%B0%D1%80%D1%8F%D0%B4)" TargetMode="External"/><Relationship Id="rId5" Type="http://schemas.openxmlformats.org/officeDocument/2006/relationships/hyperlink" Target="https://ru.wikipedia.org/wiki/%D0%91%D1%83%D0%BB%D0%B0%D0%B2%D0%B0_(%D1%81%D0%BF%D0%BE%D1%80%D1%82%D0%B8%D0%B2%D0%BD%D1%8B%D0%B9_%D1%81%D0%BD%D0%B0%D1%80%D1%8F%D0%B4)" TargetMode="External"/><Relationship Id="rId4" Type="http://schemas.openxmlformats.org/officeDocument/2006/relationships/hyperlink" Target="https://ru.wikipedia.org/wiki/%D0%9C%D1%8F%D1%8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спорт – художественная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ученица 2 «А» класса Елизавета Чистякова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Интересный факт</a:t>
            </a:r>
            <a:endParaRPr lang="ru-RU" dirty="0"/>
          </a:p>
        </p:txBody>
      </p:sp>
      <p:pic>
        <p:nvPicPr>
          <p:cNvPr id="5" name="Рисунок 4" descr="dina-i-arina-averin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076" b="1407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летних олимпийских играх большинство чемпионов и призёров по художественной гимнастике — </a:t>
            </a:r>
            <a:r>
              <a:rPr lang="ru-RU" dirty="0" smtClean="0"/>
              <a:t>россиянки.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Групповое многоборье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Начиная с </a:t>
            </a:r>
            <a:r>
              <a:rPr lang="ru-RU" dirty="0" smtClean="0">
                <a:hlinkClick r:id="rId2" tooltip="Художественная гимнастика на XXVII летних Олимпийских играх"/>
              </a:rPr>
              <a:t>2000</a:t>
            </a:r>
            <a:r>
              <a:rPr lang="ru-RU" dirty="0" smtClean="0"/>
              <a:t> года Россия на всех олимпиадах постоянно занимала первое место по художественной гимнастике. Наибольшую конкуренцию ей составляли команды Белоруссии и Италии, что и отразилось на итоговом медальном зачёте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Россия – 6 медалей (5 золотых и 1 бронзовая)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Испания – 2 медали (1 золотая и 1 серебряная)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Белоруссия – 3 медали (2 серебряных и 1 бронзовая)</a:t>
            </a:r>
            <a:endParaRPr lang="ru-RU" dirty="0"/>
          </a:p>
        </p:txBody>
      </p:sp>
      <p:pic>
        <p:nvPicPr>
          <p:cNvPr id="5" name="Содержимое 4" descr="dina-i-arina-averiny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Индивидуальное многоборье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Россия – 12 медалей (7 золотых, 4 серебряных и 1 бронзовая)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Украина – 9 медалей (5 золотых и 4 бронзовых)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СССР – 2 медали (1 золотая и 1 бронзовая)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 </a:t>
            </a:r>
            <a:r>
              <a:rPr lang="ru-RU" dirty="0" smtClean="0">
                <a:hlinkClick r:id="rId2" tooltip="Объединённая команда на Олимпийских играх"/>
              </a:rPr>
              <a:t>Объединённая </a:t>
            </a:r>
            <a:r>
              <a:rPr lang="ru-RU" dirty="0" smtClean="0">
                <a:hlinkClick r:id="rId2" tooltip="Объединённая команда на Олимпийских играх"/>
              </a:rPr>
              <a:t>команда</a:t>
            </a:r>
            <a:r>
              <a:rPr lang="ru-RU" dirty="0" smtClean="0"/>
              <a:t> – 2 медали (1 золотая и 1 бронзовая)</a:t>
            </a:r>
          </a:p>
        </p:txBody>
      </p:sp>
      <p:pic>
        <p:nvPicPr>
          <p:cNvPr id="5" name="Содержимое 4" descr="dina-i-arina-averiny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4800" y="754591"/>
            <a:ext cx="5715000" cy="4815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dina-i-arina-averin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82412" y="1219200"/>
            <a:ext cx="39791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Художественная гимнастика</a:t>
            </a:r>
            <a:r>
              <a:rPr lang="ru-RU" dirty="0" smtClean="0"/>
              <a:t> — </a:t>
            </a:r>
            <a:r>
              <a:rPr lang="ru-RU" dirty="0" smtClean="0">
                <a:hlinkClick r:id="rId2" tooltip="Вид спорта"/>
              </a:rPr>
              <a:t>вид спорта</a:t>
            </a:r>
            <a:r>
              <a:rPr lang="ru-RU" dirty="0" smtClean="0"/>
              <a:t>, заключающийся в выполнении под музыку различных гимнастических и танцевальных упражнений без предмета, а также с предметом (</a:t>
            </a:r>
            <a:r>
              <a:rPr lang="ru-RU" dirty="0" smtClean="0">
                <a:hlinkClick r:id="rId3" tooltip="Скакалка"/>
              </a:rPr>
              <a:t>скакалка</a:t>
            </a:r>
            <a:r>
              <a:rPr lang="ru-RU" dirty="0" smtClean="0"/>
              <a:t>, </a:t>
            </a:r>
            <a:r>
              <a:rPr lang="ru-RU" dirty="0" smtClean="0">
                <a:hlinkClick r:id="rId4" tooltip="Обруч"/>
              </a:rPr>
              <a:t>обруч</a:t>
            </a:r>
            <a:r>
              <a:rPr lang="ru-RU" dirty="0" smtClean="0"/>
              <a:t>, </a:t>
            </a:r>
            <a:r>
              <a:rPr lang="ru-RU" dirty="0" smtClean="0">
                <a:hlinkClick r:id="rId5" tooltip="Мяч"/>
              </a:rPr>
              <a:t>мяч</a:t>
            </a:r>
            <a:r>
              <a:rPr lang="ru-RU" dirty="0" smtClean="0"/>
              <a:t>, </a:t>
            </a:r>
            <a:r>
              <a:rPr lang="ru-RU" dirty="0" smtClean="0">
                <a:hlinkClick r:id="rId6" tooltip="Булава (спортивный снаряд)"/>
              </a:rPr>
              <a:t>булавы</a:t>
            </a:r>
            <a:r>
              <a:rPr lang="ru-RU" dirty="0" smtClean="0"/>
              <a:t>, </a:t>
            </a:r>
            <a:r>
              <a:rPr lang="ru-RU" dirty="0" smtClean="0">
                <a:hlinkClick r:id="rId7" tooltip="Лента (спортивный снаряд)"/>
              </a:rPr>
              <a:t>лента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Содержимое 4" descr="d4KLvHzshHU.jpg"/>
          <p:cNvPicPr>
            <a:picLocks noGrp="1" noChangeAspect="1"/>
          </p:cNvPicPr>
          <p:nvPr>
            <p:ph sz="quarter" idx="1"/>
          </p:nvPr>
        </p:nvPicPr>
        <p:blipFill>
          <a:blip r:embed="rId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мне нравится в этом виде спорта?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 меня есть подруги, с которыми вижусь по несколько часов в день;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Езжу в разные города с подругами, где живём вместе в отелях;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Могу ярко краситься и делать </a:t>
            </a:r>
            <a:r>
              <a:rPr lang="ru-RU" dirty="0" smtClean="0"/>
              <a:t>пучёк</a:t>
            </a:r>
            <a:r>
              <a:rPr lang="ru-RU" dirty="0" smtClean="0"/>
              <a:t> с блёстками;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Постоянно шьют новые купальники, на которых очень много страз;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 время соревнований получаю медали и кубки.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5" name="Содержимое 4" descr="eMJt_kwJzW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57716"/>
            <a:ext cx="5715000" cy="5609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выбрала именно этот вид спорта?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Мне нравится работать с предметами </a:t>
            </a:r>
            <a:r>
              <a:rPr lang="ru-RU" dirty="0" smtClean="0"/>
              <a:t>(</a:t>
            </a:r>
            <a:r>
              <a:rPr lang="ru-RU" dirty="0" smtClean="0">
                <a:hlinkClick r:id="rId2" tooltip="Скакалка"/>
              </a:rPr>
              <a:t>скакалка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smtClean="0">
                <a:hlinkClick r:id="rId3" tooltip="Обруч"/>
              </a:rPr>
              <a:t>обруч</a:t>
            </a:r>
            <a:r>
              <a:rPr lang="ru-RU" dirty="0" smtClean="0"/>
              <a:t>, </a:t>
            </a:r>
            <a:r>
              <a:rPr lang="ru-RU" dirty="0" smtClean="0">
                <a:hlinkClick r:id="rId4" tooltip="Мяч"/>
              </a:rPr>
              <a:t>мяч</a:t>
            </a:r>
            <a:r>
              <a:rPr lang="ru-RU" dirty="0" smtClean="0"/>
              <a:t>, </a:t>
            </a:r>
            <a:r>
              <a:rPr lang="ru-RU" dirty="0" smtClean="0">
                <a:hlinkClick r:id="rId5" tooltip="Булава (спортивный снаряд)"/>
              </a:rPr>
              <a:t>булавы</a:t>
            </a:r>
            <a:r>
              <a:rPr lang="ru-RU" dirty="0" smtClean="0"/>
              <a:t>, </a:t>
            </a:r>
            <a:r>
              <a:rPr lang="ru-RU" dirty="0" smtClean="0">
                <a:hlinkClick r:id="rId6" tooltip="Лента (спортивный снаряд)"/>
              </a:rPr>
              <a:t>лента</a:t>
            </a:r>
            <a:r>
              <a:rPr lang="ru-RU" dirty="0" smtClean="0"/>
              <a:t>);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Могу делать разные элементы, для которых нужна хорошая гибкость;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</a:t>
            </a:r>
            <a:r>
              <a:rPr lang="ru-RU" dirty="0" smtClean="0"/>
              <a:t>равится, когда за то что делаю, мне аплодируют.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Это не только выполнение гимнастических, но </a:t>
            </a:r>
            <a:r>
              <a:rPr lang="ru-RU" dirty="0" smtClean="0"/>
              <a:t>и танцевальных </a:t>
            </a:r>
            <a:r>
              <a:rPr lang="ru-RU" dirty="0" smtClean="0"/>
              <a:t>упражнений.</a:t>
            </a:r>
            <a:endParaRPr lang="ru-RU" dirty="0"/>
          </a:p>
        </p:txBody>
      </p:sp>
      <p:pic>
        <p:nvPicPr>
          <p:cNvPr id="5" name="Содержимое 4" descr="eMJt_kwJzWo.jpg"/>
          <p:cNvPicPr>
            <a:picLocks noGrp="1" noChangeAspect="1"/>
          </p:cNvPicPr>
          <p:nvPr>
            <p:ph sz="quarter" idx="1"/>
          </p:nvPr>
        </p:nvPicPr>
        <p:blipFill>
          <a:blip r:embed="rId7"/>
          <a:stretch>
            <a:fillRect/>
          </a:stretch>
        </p:blipFill>
        <p:spPr>
          <a:xfrm>
            <a:off x="304800" y="1143529"/>
            <a:ext cx="5715000" cy="4037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история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На гимнастику начала ходить в 5 лет.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Первые соревнования были в 6 лет.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Состояла уже в двух командах.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Всего выходила на ковёр 16 раз.</a:t>
            </a:r>
          </a:p>
          <a:p>
            <a:endParaRPr lang="ru-RU" dirty="0"/>
          </a:p>
        </p:txBody>
      </p:sp>
      <p:pic>
        <p:nvPicPr>
          <p:cNvPr id="5" name="Содержимое 4" descr="eMJt_kwJzW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66094" y="304800"/>
            <a:ext cx="4592411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3</a:t>
            </a:r>
            <a:r>
              <a:rPr lang="ru-RU" dirty="0" smtClean="0"/>
              <a:t> раза занимала 1 место;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3 раза занимала 2 место;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3 раза занимала 3 место;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Были соревнования в 4 городах (Кострома, Кинешма, Нижний Новгород, Галич);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wFBskwmHQH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050925"/>
            <a:ext cx="5715000" cy="422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 6 лет получила 3-ий юношеский разряд по художественной гимнастике;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7 лет </a:t>
            </a:r>
            <a:r>
              <a:rPr lang="ru-RU" dirty="0" smtClean="0"/>
              <a:t>сдала </a:t>
            </a:r>
            <a:r>
              <a:rPr lang="ru-RU" dirty="0" smtClean="0"/>
              <a:t>ГТО на золотой </a:t>
            </a:r>
            <a:r>
              <a:rPr lang="ru-RU" dirty="0" smtClean="0"/>
              <a:t>значёк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</a:t>
            </a:r>
            <a:r>
              <a:rPr lang="ru-RU" dirty="0" smtClean="0"/>
              <a:t> 8 лет являюсь членом самой сильной команды Костромской области среди гимнасток 2012 года рождения. </a:t>
            </a:r>
            <a:endParaRPr lang="ru-RU" dirty="0"/>
          </a:p>
        </p:txBody>
      </p:sp>
      <p:pic>
        <p:nvPicPr>
          <p:cNvPr id="5" name="Содержимое 4" descr="wFBskwmHQH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082675"/>
            <a:ext cx="5715000" cy="415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кумиры - сёстры </a:t>
            </a:r>
            <a:r>
              <a:rPr lang="ru-RU" dirty="0" smtClean="0"/>
              <a:t>Аверины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b="1" dirty="0" smtClean="0"/>
              <a:t>Дина и Арина </a:t>
            </a:r>
            <a:r>
              <a:rPr lang="ru-RU" sz="3600" b="1" dirty="0" smtClean="0"/>
              <a:t>Аве́рины</a:t>
            </a:r>
            <a:r>
              <a:rPr lang="ru-RU" sz="3600" dirty="0" smtClean="0"/>
              <a:t>  — </a:t>
            </a:r>
            <a:r>
              <a:rPr lang="ru-RU" sz="3600" dirty="0" smtClean="0"/>
              <a:t>российские</a:t>
            </a:r>
            <a:r>
              <a:rPr lang="ru-RU" sz="3600" dirty="0" smtClean="0"/>
              <a:t> </a:t>
            </a:r>
            <a:r>
              <a:rPr lang="ru-RU" sz="3600" dirty="0" smtClean="0"/>
              <a:t>художественные гимнастки, члены </a:t>
            </a:r>
            <a:r>
              <a:rPr lang="ru-RU" sz="3600" dirty="0" smtClean="0"/>
              <a:t>сборной команды России, </a:t>
            </a:r>
            <a:r>
              <a:rPr lang="ru-RU" sz="3600" dirty="0" smtClean="0"/>
              <a:t>Заслуженные мастера </a:t>
            </a:r>
            <a:r>
              <a:rPr lang="ru-RU" sz="3600" dirty="0" smtClean="0"/>
              <a:t>спорта, </a:t>
            </a:r>
            <a:r>
              <a:rPr lang="ru-RU" sz="3600" dirty="0" smtClean="0"/>
              <a:t>чемпионки мира, чемпионки Европы, </a:t>
            </a:r>
            <a:r>
              <a:rPr lang="ru-RU" sz="3600" dirty="0" smtClean="0"/>
              <a:t>в том числе </a:t>
            </a:r>
            <a:r>
              <a:rPr lang="ru-RU" sz="3600" dirty="0" smtClean="0"/>
              <a:t>абсолютные чемпионки Европы, абсолютные чемпионки России.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5" name="Содержимое 4" descr="dina-i-arina-averin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617209"/>
            <a:ext cx="5715000" cy="3090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хочу добиться?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Хочу попасть к </a:t>
            </a:r>
            <a:r>
              <a:rPr lang="ru-RU" b="1" dirty="0" smtClean="0"/>
              <a:t>Ирине Александровне </a:t>
            </a:r>
            <a:r>
              <a:rPr lang="ru-RU" b="1" dirty="0" smtClean="0"/>
              <a:t>Ви́нер-Усма́новой</a:t>
            </a:r>
            <a:r>
              <a:rPr lang="ru-RU" b="1" dirty="0" smtClean="0"/>
              <a:t> и тренироваться у неё, а в дальнейшем победить на Олимпиаде.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Содержимое 6" descr="dina-i-arina-averin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81529"/>
            <a:ext cx="5715000" cy="5561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AWJJH2MPE6E2-2079228833-2177</_dlc_DocId>
    <_dlc_DocIdUrl xmlns="4a252ca3-5a62-4c1c-90a6-29f4710e47f8">
      <Url>http://edu-sps.koiro.local/Kostroma_EDU/Kos-Sch-1/_layouts/15/DocIdRedir.aspx?ID=AWJJH2MPE6E2-2079228833-2177</Url>
      <Description>AWJJH2MPE6E2-2079228833-2177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506B325049DC748B27CC0EDEF53ACE2" ma:contentTypeVersion="49" ma:contentTypeDescription="Создание документа." ma:contentTypeScope="" ma:versionID="3f036b7b0d01cdb61e2ab0f7531a548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77CE04-F73D-422C-87C9-55B6844F74BE}"/>
</file>

<file path=customXml/itemProps2.xml><?xml version="1.0" encoding="utf-8"?>
<ds:datastoreItem xmlns:ds="http://schemas.openxmlformats.org/officeDocument/2006/customXml" ds:itemID="{BD5A1744-3C06-4F45-A00A-64E4DBD67B75}"/>
</file>

<file path=customXml/itemProps3.xml><?xml version="1.0" encoding="utf-8"?>
<ds:datastoreItem xmlns:ds="http://schemas.openxmlformats.org/officeDocument/2006/customXml" ds:itemID="{1A9F7870-60D0-44E9-983E-C1F32AB6F994}"/>
</file>

<file path=customXml/itemProps4.xml><?xml version="1.0" encoding="utf-8"?>
<ds:datastoreItem xmlns:ds="http://schemas.openxmlformats.org/officeDocument/2006/customXml" ds:itemID="{0D69815F-B7C0-471F-AEF2-47C363B63496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</TotalTime>
  <Words>287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Мой спорт – художественная гимнастика</vt:lpstr>
      <vt:lpstr>Слайд 2</vt:lpstr>
      <vt:lpstr>Что мне нравится в этом виде спорта?</vt:lpstr>
      <vt:lpstr>Почему выбрала именно этот вид спорта?</vt:lpstr>
      <vt:lpstr>Моя история</vt:lpstr>
      <vt:lpstr>Соревнования</vt:lpstr>
      <vt:lpstr>Результаты</vt:lpstr>
      <vt:lpstr>Мои кумиры - сёстры Аверины</vt:lpstr>
      <vt:lpstr>Чего хочу добиться?</vt:lpstr>
      <vt:lpstr>Интересный факт</vt:lpstr>
      <vt:lpstr>Групповое многоборье</vt:lpstr>
      <vt:lpstr>Индивидуальное многоборье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9</cp:revision>
  <dcterms:created xsi:type="dcterms:W3CDTF">2020-10-17T17:12:11Z</dcterms:created>
  <dcterms:modified xsi:type="dcterms:W3CDTF">2020-10-17T18:50:20Z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0x0101000506B325049DC748B27CC0EDEF53ACE2</vt:lpwstr>
  </property>
  <property fmtid="{D5CDD505-2E9C-101B-9397-08002B2CF9AE}" pid="3" name="_dlc_DocIdItemGuid">
    <vt:lpwstr>c75aa75e-2009-4835-a649-386a25c45bfc</vt:lpwstr>
  </property>
</Properties>
</file>