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143380"/>
            <a:ext cx="798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Военная реформа Александра </a:t>
            </a:r>
            <a:r>
              <a:rPr lang="en-US" sz="54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</a:t>
            </a:r>
            <a:r>
              <a:rPr lang="ru-RU" sz="54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 descr="Картинка 50 из 6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2805107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положению устанавливалось правило: прежде чем получить назначенное командиром полка, необходимо не менее года командовать отдельными частями. Это приближало к войскам и давало более широкую возможность продвижения по службе.</a:t>
            </a:r>
          </a:p>
          <a:p>
            <a:r>
              <a:rPr lang="ru-RU" dirty="0" smtClean="0"/>
              <a:t>      После некоторого колебания Александр 2 утвердил представление военного министра о том, чтобы все офицеры Генерального штаба, при каких бы войсках они не стояли, имели одинаковую гвардию чинов и носили одинаковый мундир.</a:t>
            </a:r>
          </a:p>
          <a:p>
            <a:r>
              <a:rPr lang="ru-RU" dirty="0" smtClean="0"/>
              <a:t>        Такие меры подняли значение офицера Генерального штаба, увеличилось</a:t>
            </a:r>
          </a:p>
          <a:p>
            <a:r>
              <a:rPr lang="ru-RU" dirty="0" smtClean="0"/>
              <a:t>количество желающих служить в нем, а русская армия, в свою очередь, получила образованных офицеров в области военного дела.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9"/>
            <a:ext cx="39290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Одновременно с преобразованием в центральном военном управлении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проходила и реорганизация местного военного управления.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  В период 1862 – 1867 г.г. была осуществлена военно-окружная реформа. Целью ее было устранить главный недостаток существовавшей в то время системы военного управления – полной централизации, сковывающей инициативу и самостоятельность руководства на местах. Приказом военного министра Милютина  от 6 июли 1862г. были созданы  Варшавский,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Виленский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Киевский военные округа.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  <p:pic>
        <p:nvPicPr>
          <p:cNvPr id="23555" name="Picture 3" descr="Картинка 94 из 2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3891029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Практически результаты создания этих первых военных округов полностью доказали целесообразность применения в России территориальной системы военного управления. 6 августа 1864 г. Александр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утвердил «Положение о военно-окружных управлениях».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  Каждый военный округ являлся одновременно органом строевого управления  и органом военно-административного устройства, сосредотачивая в своих руках все функции военного управления.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Учреждение военных округов устранило разные неудобства, тянувшиеся</a:t>
            </a:r>
          </a:p>
          <a:p>
            <a:r>
              <a:rPr lang="ru-RU" dirty="0" smtClean="0"/>
              <a:t>многие годы. При существовавших ранее порядках по каждому отделу военного</a:t>
            </a:r>
          </a:p>
          <a:p>
            <a:r>
              <a:rPr lang="ru-RU" dirty="0" smtClean="0"/>
              <a:t>хозяйства – инженерному, артиллерийскому, комиссариатскому, провиантскому,</a:t>
            </a:r>
          </a:p>
          <a:p>
            <a:r>
              <a:rPr lang="ru-RU" dirty="0" smtClean="0"/>
              <a:t>и т.д. – имелись специальные округа, обладавшие на местах небольшой властью и утверждавшие всякие мелочи в столице. Полномочия командующего округом позволили устранить существовавшую ранее волокиту, несогласованность и споры между  строевыми начальниками и хозяйственными инстанциями.</a:t>
            </a:r>
            <a:endParaRPr lang="ru-RU" dirty="0"/>
          </a:p>
        </p:txBody>
      </p:sp>
      <p:pic>
        <p:nvPicPr>
          <p:cNvPr id="28674" name="Picture 2" descr="Картинка 58 из 2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928934"/>
            <a:ext cx="2678925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39290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Вместе с задачами децентрализации военного управления и создания условий для оперативного развертывания частей во время войны  на командующих округов возлагалось содействие гражданским властям «для сохранения порядка».</a:t>
            </a:r>
          </a:p>
          <a:p>
            <a:r>
              <a:rPr lang="ru-RU" dirty="0" smtClean="0"/>
              <a:t>       В случае войны штаб округа становился штабом действующей армии.</a:t>
            </a:r>
          </a:p>
          <a:p>
            <a:r>
              <a:rPr lang="ru-RU" dirty="0" smtClean="0"/>
              <a:t>       В результате проведенных реформ в 1862-1869 гг. система управления значительно приблизилась к войскам. В ведении Воинского министерства остались лишь те вопросы управления, которые имели значение для всей русской армии. Аппарат Военного министерства сократился почти на тысячу человек, а канцелярская переписка уменьшилась на 45%.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Сроки мобилизации армии были сокращены с 6 месяцев в 1850г. до 9 – 26 дней в 1877г. Вопросы, связанные с обороной страны, решились временно создаваемыми комитетами, которые согласовывали их между  Военными и морскими министерствами. В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1868 г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.  было введено новое «Положение о полевом управлении войск в военное время», позволившее устранить многие недостатки прежней организации. Оно уточняло функции главнокомандующего, освобождало его от руководства второстепенными  административными вопросами и более четко определяло обязанности начальников отдельных управлений. Вместе с тем слабо разработан был вопрос об устройстве тыла армии, что проявилось вскоре в ходе русско-турецкой войны 1877 – 1878гг.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  <p:pic>
        <p:nvPicPr>
          <p:cNvPr id="26629" name="Picture 5" descr="Картинка 8 из 2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4000528" cy="3000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Работу выполнила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Парченкова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Анна 9«А»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Военные реформы Александра 2 во многом были обусловлены неудачами в Крымской войне.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          Стали очевидными многие слабости как во внутренней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организации войска, так и несовершенство всей системы Военного и Морского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министерства. Подготовка офицерского состава была крайне слабой.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Образованных офицеров в армии было мало. Обучение солдат в большинстве случаев лежало на фельдфебелях и унтер – офицерах, использовавших жестокие наказания и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истязания. Суровая военная дисциплина грозила солдату ежедневно розгами, плетьми и т. п.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На службу рекрутов набирали по 6 человек с тысячи. При этом можно было ставить за себя охотника – человека, нанятого для того за деньги. Помещики имели право отдавать</a:t>
            </a:r>
          </a:p>
          <a:p>
            <a:r>
              <a:rPr lang="ru-RU" dirty="0" smtClean="0"/>
              <a:t>на военную службу своих крепостных  в наказание за преступления и проступки.</a:t>
            </a:r>
          </a:p>
          <a:p>
            <a:r>
              <a:rPr lang="ru-RU" dirty="0" smtClean="0"/>
              <a:t>         Снаряжение русских солдат было тяжелым и неудобным. Вооружение </a:t>
            </a:r>
            <a:r>
              <a:rPr lang="ru-RU" dirty="0" smtClean="0"/>
              <a:t>- отвратительным</a:t>
            </a:r>
            <a:r>
              <a:rPr lang="ru-RU" dirty="0" smtClean="0"/>
              <a:t>. Гладкоствольные оружия подходили только для рукопашных схваток, а</a:t>
            </a:r>
          </a:p>
          <a:p>
            <a:r>
              <a:rPr lang="ru-RU" dirty="0" smtClean="0"/>
              <a:t>в стрельбе бессильны против нарезного оружия, что и было одной из главных</a:t>
            </a:r>
          </a:p>
          <a:p>
            <a:r>
              <a:rPr lang="ru-RU" dirty="0" smtClean="0"/>
              <a:t>причин многих неудач в сражениях  с противником.</a:t>
            </a:r>
            <a:endParaRPr lang="ru-RU" dirty="0"/>
          </a:p>
        </p:txBody>
      </p:sp>
      <p:pic>
        <p:nvPicPr>
          <p:cNvPr id="19460" name="Picture 4" descr="Картинка 14 из 2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643314"/>
            <a:ext cx="3490891" cy="278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5716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Военная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реформа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 царствование Александра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назревала.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  Уже в июне 1855 г. на имя Александра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поступили две записки от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одного из лучших боевых генералов времени Николая 1 графа  Ф.В.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Ридигера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в которых он подверг критике существенную военную систему и предложил мероприятия ее реформирования.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   Обе записки были одобрены императором и 20 июля 1855 г. создается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специальная «Комиссия для улучшения по военной части» под руководством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Ридигера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а после его кончины – генерала Н.Ф. Плаутина.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Высочайшим указом 25 декабря 1856 г. все солдатские дети были исключены из военного ведомства и обращены в свободные податные  сословия. Этой мерой, как уже отмечалось, Александр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возвратил в семейства около 400 тысяч солдатских детей, получивших при этом гражданские права свободных людей.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В 1857 г. окончательно были отменены военные поселения. В 1859 г. обязательный срок службы в сухопутных войсках был сокращен до 15, а во флоте до 14 лет.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  <p:pic>
        <p:nvPicPr>
          <p:cNvPr id="4099" name="Picture 3" descr="Картинка 1 из 2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4929222" cy="3685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Важные реформы начались в армии после назначения военным министром 9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ноября 1861 г. генерал-адъютанта Дмитрия Алексеевича Милютина, видного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общественного и государственного деятеля, высокообразованного  человека.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«С назначением меня военным министром, - писал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Милютин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- я счел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своей обязанностью немедленно же заняться  составлением общей программы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предстоящей мне деятельности…  Составление такой программы потребовало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всестороннего пересмотра  и обсуждения всех частей  нашего военного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устройства».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результате общая программа военных реформ была готова менее чем в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два месяца и 15 января 1862 г. представлена </a:t>
            </a:r>
            <a:r>
              <a:rPr lang="ru-RU" u="sng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Александру </a:t>
            </a:r>
            <a:r>
              <a:rPr lang="en-US" u="sng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в виде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всеподданнейшего доклада, состоявшего из 10 разделов  по основным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направлениям военного дела. Этот доклад, утвержденный императором в конце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января стал программой практических действий Милютина.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  <p:pic>
        <p:nvPicPr>
          <p:cNvPr id="2051" name="Picture 3" descr="Картинка 19 из 2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429000"/>
            <a:ext cx="4353266" cy="308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Главным принципом  новой организации вооруженных сил </a:t>
            </a:r>
            <a:r>
              <a:rPr lang="ru-RU" dirty="0" err="1" smtClean="0"/>
              <a:t>Милютин</a:t>
            </a:r>
            <a:r>
              <a:rPr lang="ru-RU" dirty="0" smtClean="0"/>
              <a:t> считал:</a:t>
            </a:r>
          </a:p>
          <a:p>
            <a:r>
              <a:rPr lang="ru-RU" dirty="0" smtClean="0"/>
              <a:t>«развивать в наибольшей соразмерности боевые силы в военное время при</a:t>
            </a:r>
          </a:p>
          <a:p>
            <a:r>
              <a:rPr lang="ru-RU" dirty="0" smtClean="0"/>
              <a:t>наибольшем числе наличных войск в мирное время».</a:t>
            </a:r>
          </a:p>
          <a:p>
            <a:r>
              <a:rPr lang="ru-RU" dirty="0" smtClean="0"/>
              <a:t>Одной из первых реформ явились реорганизация центрального военного управления и создания местных органов управления в виде военных округов.</a:t>
            </a:r>
          </a:p>
          <a:p>
            <a:r>
              <a:rPr lang="ru-RU" dirty="0" smtClean="0"/>
              <a:t>    Д.А. </a:t>
            </a:r>
            <a:r>
              <a:rPr lang="ru-RU" dirty="0" err="1" smtClean="0"/>
              <a:t>Милютин</a:t>
            </a:r>
            <a:r>
              <a:rPr lang="ru-RU" dirty="0" smtClean="0"/>
              <a:t> стремился к тому, «чтобы привести все здания в стройный вид и упростить весь сложный механизм его, а для этого признано было полезным слить  вместе все части, однородные по кругу действий, и уничтожить лишние наросты, которые в течении времени образовались более или менее случайно,  без  всякого плана».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 1863 г. состоялась реорганизация департамента Генерального штаба,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который стал называться Главным управлением Генерального штаба. Однако  эта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реформа оказалась недостаточной, и приказом по военному ведомству 31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декабря 1865 г.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  1 января 1869 г.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Александр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утвердил новое «Положение о Военном министерстве», в котором верховное начальство над всеми сухопутными силами империи сосредоточивалось в особе императора.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      Военные реформы Александра 2, начатые в 60-х гг., коснулись и Генерального штаба.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Основная цель преобразования его состояло в том, чтобы Генеральный штаб охватил все отрасли штабной службы. В 1864 г. был упразднен гвардейский генеральный штаб.</a:t>
            </a:r>
            <a:endParaRPr lang="ru-RU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  <p:pic>
        <p:nvPicPr>
          <p:cNvPr id="25603" name="Picture 3" descr="Картинка 26 из 2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2878355" cy="3929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21C9321FA63B4B92817083586DA9E2" ma:contentTypeVersion="49" ma:contentTypeDescription="Создание документа." ma:contentTypeScope="" ma:versionID="f038641c498db1441279e8fde2ecdf1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AWJJH2MPE6E2-1165551998-6</_dlc_DocId>
    <_dlc_DocIdUrl xmlns="4a252ca3-5a62-4c1c-90a6-29f4710e47f8">
      <Url>http://edu-sps.koiro.local/Kostroma_EDU/Kos-Sch-1/_layouts/15/DocIdRedir.aspx?ID=AWJJH2MPE6E2-1165551998-6</Url>
      <Description>AWJJH2MPE6E2-1165551998-6</Description>
    </_dlc_DocIdUrl>
  </documentManagement>
</p:properties>
</file>

<file path=customXml/itemProps1.xml><?xml version="1.0" encoding="utf-8"?>
<ds:datastoreItem xmlns:ds="http://schemas.openxmlformats.org/officeDocument/2006/customXml" ds:itemID="{8F04F979-CE0C-46F1-A85D-E093624C679C}"/>
</file>

<file path=customXml/itemProps2.xml><?xml version="1.0" encoding="utf-8"?>
<ds:datastoreItem xmlns:ds="http://schemas.openxmlformats.org/officeDocument/2006/customXml" ds:itemID="{D53FA763-8D2E-47A0-AF22-2956A99B4035}"/>
</file>

<file path=customXml/itemProps3.xml><?xml version="1.0" encoding="utf-8"?>
<ds:datastoreItem xmlns:ds="http://schemas.openxmlformats.org/officeDocument/2006/customXml" ds:itemID="{509B6D25-5AB5-4330-A167-91B95D9E4B38}"/>
</file>

<file path=customXml/itemProps4.xml><?xml version="1.0" encoding="utf-8"?>
<ds:datastoreItem xmlns:ds="http://schemas.openxmlformats.org/officeDocument/2006/customXml" ds:itemID="{3FA9FCF3-AC8C-4221-823D-ED6B75EA3C5B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128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Jane</dc:creator>
  <cp:lastModifiedBy>user</cp:lastModifiedBy>
  <cp:revision>5</cp:revision>
  <dcterms:created xsi:type="dcterms:W3CDTF">2012-02-23T14:06:20Z</dcterms:created>
  <dcterms:modified xsi:type="dcterms:W3CDTF">2012-02-23T14:51:38Z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0x0101000821C9321FA63B4B92817083586DA9E2</vt:lpwstr>
  </property>
  <property fmtid="{D5CDD505-2E9C-101B-9397-08002B2CF9AE}" pid="3" name="_dlc_DocIdItemGuid">
    <vt:lpwstr>47642944-61dc-4aaf-b328-fb5e3c910b4a</vt:lpwstr>
  </property>
</Properties>
</file>