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ECB21EF65445941843800191F74EFED" ma:contentTypeVersion="49" ma:contentTypeDescription="Создание документа." ma:contentTypeScope="" ma:versionID="899b832781f57f6fdae7915088bfa8b0">
  <xsd:schema xmlns:xsd="http://www.w3.org/2001/XMLSchema" xmlns:xs="http://www.w3.org/2001/XMLSchema" xmlns:p="http://schemas.microsoft.com/office/2006/metadata/properties" xmlns:ns2="9108e355-631b-446a-9dd9-f8a7e3f6943b" xmlns:ns3="4a252ca3-5a62-4c1c-90a6-29f4710e47f8" targetNamespace="http://schemas.microsoft.com/office/2006/metadata/properties" ma:root="true" ma:fieldsID="59a5af9f4ed16c75d58797ee7bee5b83" ns2:_="" ns3:_=""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BE98B7-D92C-474B-9C10-2967F19BCFD9}"/>
</file>

<file path=customXml/itemProps2.xml><?xml version="1.0" encoding="utf-8"?>
<ds:datastoreItem xmlns:ds="http://schemas.openxmlformats.org/officeDocument/2006/customXml" ds:itemID="{29D4A756-E0AA-4DC4-9B85-623EF4095BA1}"/>
</file>

<file path=customXml/itemProps3.xml><?xml version="1.0" encoding="utf-8"?>
<ds:datastoreItem xmlns:ds="http://schemas.openxmlformats.org/officeDocument/2006/customXml" ds:itemID="{D400989C-17F5-4A6F-A16C-C8C12BCB786A}"/>
</file>

<file path=customXml/itemProps4.xml><?xml version="1.0" encoding="utf-8"?>
<ds:datastoreItem xmlns:ds="http://schemas.openxmlformats.org/officeDocument/2006/customXml" ds:itemID="{86BD35A4-8F09-47CB-BA92-4DCE38AC968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0x0101005ECB21EF65445941843800191F74EFED</vt:lpwstr>
  </property>
</Properties>
</file>