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4" r:id="rId5"/>
    <p:sldId id="263" r:id="rId6"/>
    <p:sldId id="258" r:id="rId7"/>
    <p:sldId id="25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Бойцам СВО – от любовью</a:t>
            </a:r>
            <a:endParaRPr lang="ru-RU" dirty="0"/>
          </a:p>
        </p:txBody>
      </p:sp>
      <p:pic>
        <p:nvPicPr>
          <p:cNvPr id="4" name="Picture 2" descr="G:\с рабочего стола\кл час 5 кл\23 февр\6fbe7c37e81c38701162b5411e7b82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5838" y="-276225"/>
            <a:ext cx="11115676" cy="713422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57222" y="5000636"/>
            <a:ext cx="10001320" cy="15001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Бойцам СВО – от чистого сердца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нашей работы – 100 сувениров- поздравлений.</a:t>
            </a:r>
            <a:endParaRPr lang="ru-RU" dirty="0"/>
          </a:p>
        </p:txBody>
      </p:sp>
      <p:pic>
        <p:nvPicPr>
          <p:cNvPr id="4" name="Содержимое 3" descr="IMG_20240130_082607_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2445804" cy="1834353"/>
          </a:xfrm>
        </p:spPr>
      </p:pic>
      <p:pic>
        <p:nvPicPr>
          <p:cNvPr id="5" name="Содержимое 3" descr="IMG_20240130_122013_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8"/>
            <a:ext cx="2314572" cy="1735929"/>
          </a:xfrm>
          <a:prstGeom prst="rect">
            <a:avLst/>
          </a:prstGeom>
        </p:spPr>
      </p:pic>
      <p:pic>
        <p:nvPicPr>
          <p:cNvPr id="6" name="Содержимое 3" descr="IMG_20240131_124112_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14488"/>
            <a:ext cx="2095515" cy="1571636"/>
          </a:xfrm>
          <a:prstGeom prst="rect">
            <a:avLst/>
          </a:prstGeom>
        </p:spPr>
      </p:pic>
      <p:pic>
        <p:nvPicPr>
          <p:cNvPr id="7" name="Содержимое 7" descr="IMG_20240212_125625_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500570"/>
            <a:ext cx="2105021" cy="1578766"/>
          </a:xfrm>
          <a:prstGeom prst="rect">
            <a:avLst/>
          </a:prstGeom>
        </p:spPr>
      </p:pic>
      <p:pic>
        <p:nvPicPr>
          <p:cNvPr id="8" name="Содержимое 3" descr="IMG_20240212_143813_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500570"/>
            <a:ext cx="2231490" cy="167361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1071546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Поздравление участнику СВО с 23 февраля дает возможность соединить сердца патриотов России в период суровых испытаний. Сегодня особенно важно поблагодарить защитников Отечества за их </a:t>
            </a:r>
            <a:r>
              <a:rPr lang="ru-RU" sz="2800" dirty="0" smtClean="0">
                <a:solidFill>
                  <a:schemeClr val="tx2"/>
                </a:solidFill>
              </a:rPr>
              <a:t>нелегкий </a:t>
            </a:r>
            <a:r>
              <a:rPr lang="ru-RU" sz="2800" dirty="0" smtClean="0">
                <a:solidFill>
                  <a:schemeClr val="tx2"/>
                </a:solidFill>
              </a:rPr>
              <a:t>и опасный солдатский труд. Мы выбрали для приветствия наших воинов небольшие сувениры в виде сердца.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-page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8045" cy="6858000"/>
          </a:xfrm>
        </p:spPr>
      </p:pic>
      <p:pic>
        <p:nvPicPr>
          <p:cNvPr id="5" name="Содержимое 3" descr="IMG_20240131_154737_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57299"/>
            <a:ext cx="5715040" cy="4000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3" y="500042"/>
            <a:ext cx="7490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Выкраивание деталей по шаблону 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07236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Контроль качества вырезания,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 подготовка к сборке изделия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20240131_154637_07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5764" y="1571612"/>
            <a:ext cx="5238787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730093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Сборка проходит в 3 этапа. 1- Соединение деталей лицевой стороны изделия . Настрачиваем красными нитками по красному контуру, соединяя 3 детали.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20240131_154106_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857364"/>
            <a:ext cx="4953035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429420" cy="17970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2 этап- прикрепление бумажной полоски с поздравлением с помощью «звёздочки»</a:t>
            </a:r>
            <a:r>
              <a:rPr lang="ru-RU" sz="2800" dirty="0" smtClean="0">
                <a:solidFill>
                  <a:schemeClr val="tx2"/>
                </a:solidFill>
              </a:rPr>
              <a:t> к наружной стороне изделия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20240206_145705_9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429" y="2214554"/>
            <a:ext cx="4476781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58114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3 этап- вставка петельки из ленты и соединение со 2 белой деталью. Цель- закрыть «усики» звёздочки. Работаем вручную, мелкими стежками.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20240206_154459_0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2143117"/>
            <a:ext cx="4593184" cy="3444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кл час 5 кл\7 г\разговор о важном\День защитника Отечества (РоВ)\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274638"/>
            <a:ext cx="7572428" cy="186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Результат нашей работы- 100 сувениров -  отправились к бойцам. Мы благодарим воинов за их нелегкую солдатскую работу, которая делает этот мир лучше.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20240212_143813_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3357562"/>
            <a:ext cx="2017176" cy="1512882"/>
          </a:xfrm>
        </p:spPr>
      </p:pic>
      <p:pic>
        <p:nvPicPr>
          <p:cNvPr id="7" name="Содержимое 3" descr="IMG_20240130_082607_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785926"/>
            <a:ext cx="1905013" cy="1428760"/>
          </a:xfrm>
          <a:prstGeom prst="rect">
            <a:avLst/>
          </a:prstGeom>
        </p:spPr>
      </p:pic>
      <p:pic>
        <p:nvPicPr>
          <p:cNvPr id="8" name="Содержимое 5" descr="IMG_20240212_125625_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3929066"/>
            <a:ext cx="2190765" cy="1643074"/>
          </a:xfrm>
          <a:prstGeom prst="rect">
            <a:avLst/>
          </a:prstGeom>
        </p:spPr>
      </p:pic>
      <p:pic>
        <p:nvPicPr>
          <p:cNvPr id="9" name="Содержимое 7" descr="IMG_20240131_124112_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357694"/>
            <a:ext cx="2171696" cy="1628772"/>
          </a:xfrm>
          <a:prstGeom prst="rect">
            <a:avLst/>
          </a:prstGeom>
        </p:spPr>
      </p:pic>
      <p:pic>
        <p:nvPicPr>
          <p:cNvPr id="10" name="Содержимое 9" descr="IMG_20240130_122013_7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071678"/>
            <a:ext cx="1885944" cy="141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CB21EF65445941843800191F74EFED" ma:contentTypeVersion="49" ma:contentTypeDescription="Создание документа." ma:contentTypeScope="" ma:versionID="899b832781f57f6fdae7915088bfa8b0">
  <xsd:schema xmlns:xsd="http://www.w3.org/2001/XMLSchema" xmlns:xs="http://www.w3.org/2001/XMLSchema" xmlns:p="http://schemas.microsoft.com/office/2006/metadata/properties" xmlns:ns2="9108e355-631b-446a-9dd9-f8a7e3f6943b" xmlns:ns3="4a252ca3-5a62-4c1c-90a6-29f4710e47f8" targetNamespace="http://schemas.microsoft.com/office/2006/metadata/properties" ma:root="true" ma:fieldsID="59a5af9f4ed16c75d58797ee7bee5b83" ns2:_="" ns3:_=""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E21A03-A5EE-4474-B6AE-08BC9B1F60E0}"/>
</file>

<file path=customXml/itemProps2.xml><?xml version="1.0" encoding="utf-8"?>
<ds:datastoreItem xmlns:ds="http://schemas.openxmlformats.org/officeDocument/2006/customXml" ds:itemID="{1C58B50F-1058-42C2-84EB-991F87F8819D}"/>
</file>

<file path=customXml/itemProps3.xml><?xml version="1.0" encoding="utf-8"?>
<ds:datastoreItem xmlns:ds="http://schemas.openxmlformats.org/officeDocument/2006/customXml" ds:itemID="{9B64A673-9691-4D74-A16C-62848F9B7C09}"/>
</file>

<file path=customXml/itemProps4.xml><?xml version="1.0" encoding="utf-8"?>
<ds:datastoreItem xmlns:ds="http://schemas.openxmlformats.org/officeDocument/2006/customXml" ds:itemID="{616787F1-5D8E-457C-BDBF-79A85B99A1FB}"/>
</file>

<file path=docProps/app.xml><?xml version="1.0" encoding="utf-8"?>
<Properties xmlns="http://schemas.openxmlformats.org/officeDocument/2006/extended-properties" xmlns:vt="http://schemas.openxmlformats.org/officeDocument/2006/docPropsVTypes">
  <TotalTime>17579</TotalTime>
  <Words>162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Бойцам СВО – от любовью</vt:lpstr>
      <vt:lpstr>Результат нашей работы – 100 сувениров- поздравлений.</vt:lpstr>
      <vt:lpstr>Слайд 3</vt:lpstr>
      <vt:lpstr>Контроль качества вырезания,  подготовка к сборке изделия</vt:lpstr>
      <vt:lpstr>Сборка проходит в 3 этапа. 1- Соединение деталей лицевой стороны изделия . Настрачиваем красными нитками по красному контуру, соединяя 3 детали.</vt:lpstr>
      <vt:lpstr>2 этап- прикрепление бумажной полоски с поздравлением с помощью «звёздочки» к наружной стороне изделия</vt:lpstr>
      <vt:lpstr>3 этап- вставка петельки из ленты и соединение со 2 белой деталью. Цель- закрыть «усики» звёздочки. Работаем вручную, мелкими стежками. </vt:lpstr>
      <vt:lpstr>Результат нашей работы- 100 сувениров -  отправились к бойцам. Мы благодарим воинов за их нелегкую солдатскую работу, которая делает этот мир лучше.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Бойцам СВО – от любовью</dc:title>
  <dc:creator>pc</dc:creator>
  <cp:lastModifiedBy>pc</cp:lastModifiedBy>
  <cp:revision>3</cp:revision>
  <dcterms:created xsi:type="dcterms:W3CDTF">2024-03-26T05:42:14Z</dcterms:created>
  <dcterms:modified xsi:type="dcterms:W3CDTF">2024-04-07T11:10:19Z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0x0101005ECB21EF65445941843800191F74EFED</vt:lpwstr>
  </property>
</Properties>
</file>