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.jpg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Masters/slideMaster2.xml" ContentType="application/vnd.openxmlformats-officedocument.presentationml.slideMaster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customXml/itemProps3.xml" ContentType="application/vnd.openxmlformats-officedocument.customXml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4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  <p:sldMasterId id="2147483660" r:id="rId3"/>
  </p:sldMasterIdLst>
  <p:sldIdLst>
    <p:sldId id="256" r:id="rId4"/>
    <p:sldId id="260" r:id="rId5"/>
    <p:sldId id="262" r:id="rId6"/>
    <p:sldId id="264" r:id="rId7"/>
    <p:sldId id="274" r:id="rId8"/>
    <p:sldId id="275" r:id="rId9"/>
    <p:sldId id="265" r:id="rId10"/>
    <p:sldId id="266" r:id="rId11"/>
    <p:sldId id="267" r:id="rId12"/>
    <p:sldId id="268" r:id="rId13"/>
    <p:sldId id="270" r:id="rId14"/>
    <p:sldId id="269" r:id="rId15"/>
    <p:sldId id="271" r:id="rId16"/>
    <p:sldId id="272" r:id="rId17"/>
    <p:sldId id="273" r:id="rId18"/>
    <p:sldId id="285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>
    <p:kiosk/>
    <p:sldAll/>
  </p:showPr>
  <p:clrMru>
    <a:srgbClr val="F5E2CC"/>
    <a:srgbClr val="466D7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09"/>
    <p:restoredTop sz="95865"/>
  </p:normalViewPr>
  <p:slideViewPr>
    <p:cSldViewPr snapToGrid="0" snapToObjects="1">
      <p:cViewPr varScale="1">
        <p:scale>
          <a:sx n="109" d="100"/>
          <a:sy n="109" d="100"/>
        </p:scale>
        <p:origin x="58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8" Type="http://schemas.openxmlformats.org/officeDocument/2006/relationships/slide" Target="slides/slide15.xml"/><Relationship Id="rId13" Type="http://schemas.openxmlformats.org/officeDocument/2006/relationships/slide" Target="slides/slide10.xml"/><Relationship Id="rId26" Type="http://schemas.openxmlformats.org/officeDocument/2006/relationships/customXml" Target="../customXml/item4.xml"/><Relationship Id="rId3" Type="http://schemas.openxmlformats.org/officeDocument/2006/relationships/slideMaster" Target="slideMasters/slideMaster2.xml"/><Relationship Id="rId21" Type="http://schemas.openxmlformats.org/officeDocument/2006/relationships/viewProps" Target="viewProps.xml"/><Relationship Id="rId7" Type="http://schemas.openxmlformats.org/officeDocument/2006/relationships/slide" Target="slides/slide4.xml"/><Relationship Id="rId17" Type="http://schemas.openxmlformats.org/officeDocument/2006/relationships/slide" Target="slides/slide14.xml"/><Relationship Id="rId12" Type="http://schemas.openxmlformats.org/officeDocument/2006/relationships/slide" Target="slides/slide9.xml"/><Relationship Id="rId25" Type="http://schemas.openxmlformats.org/officeDocument/2006/relationships/customXml" Target="../customXml/item3.xml"/><Relationship Id="rId20" Type="http://schemas.openxmlformats.org/officeDocument/2006/relationships/presProps" Target="presProps.xml"/><Relationship Id="rId2" Type="http://schemas.openxmlformats.org/officeDocument/2006/relationships/theme" Target="theme/theme1.xml"/><Relationship Id="rId16" Type="http://schemas.openxmlformats.org/officeDocument/2006/relationships/slide" Target="slides/slide13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1" Type="http://schemas.openxmlformats.org/officeDocument/2006/relationships/slideMaster" Target="slideMasters/slideMaster1.xml"/><Relationship Id="rId24" Type="http://schemas.openxmlformats.org/officeDocument/2006/relationships/customXml" Target="../customXml/item2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customXml" Target="../customXml/item1.xml"/><Relationship Id="rId19" Type="http://schemas.openxmlformats.org/officeDocument/2006/relationships/slide" Target="slides/slide16.xml"/><Relationship Id="rId10" Type="http://schemas.openxmlformats.org/officeDocument/2006/relationships/slide" Target="slides/slide7.xml"/><Relationship Id="rId9" Type="http://schemas.openxmlformats.org/officeDocument/2006/relationships/slide" Target="slides/slide6.xml"/><Relationship Id="rId4" Type="http://schemas.openxmlformats.org/officeDocument/2006/relationships/slide" Target="slides/slide1.xml"/><Relationship Id="rId22" Type="http://schemas.openxmlformats.org/officeDocument/2006/relationships/tableStyles" Target="tableStyles.xml"/><Relationship Id="rId14" Type="http://schemas.openxmlformats.org/officeDocument/2006/relationships/slide" Target="slides/slide1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/>
          <a:srcRect t="9543" b="612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5928" y="1886293"/>
            <a:ext cx="6350643" cy="2387600"/>
          </a:xfrm>
        </p:spPr>
        <p:txBody>
          <a:bodyPr anchor="b"/>
          <a:lstStyle>
            <a:lvl1pPr algn="r">
              <a:defRPr sz="6000"/>
            </a:lvl1pPr>
          </a:lstStyle>
          <a:p>
            <a:r>
              <a:rPr lang="en-GB" dirty="0"/>
              <a:t>Click to edit Master title style</a:t>
            </a:r>
            <a:endParaRPr lang="uk-U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5928" y="4365968"/>
            <a:ext cx="6350643" cy="1655762"/>
          </a:xfrm>
        </p:spPr>
        <p:txBody>
          <a:bodyPr/>
          <a:lstStyle>
            <a:lvl1pPr marL="0" indent="0" algn="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uk-U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1EE67A-EB0A-4D4D-A03C-257C19889C8F}" type="datetimeFigureOut">
              <a:rPr lang="uk-UA" smtClean="0"/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4C869-2B20-9545-8BD6-2F97073CF2A4}" type="slidenum">
              <a:rPr lang="uk-UA" smtClean="0"/>
            </a:fld>
            <a:endParaRPr lang="uk-UA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 advTm="10000">
        <p:wipe/>
      </p:transition>
    </mc:Choice>
    <mc:Fallback>
      <p:transition spd="slow" advTm="10000">
        <p:wip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uk-U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  <a:endParaRPr lang="en-GB"/>
          </a:p>
          <a:p>
            <a:pPr lvl="1"/>
            <a:r>
              <a:rPr lang="en-GB"/>
              <a:t>Second level</a:t>
            </a:r>
            <a:endParaRPr lang="en-GB"/>
          </a:p>
          <a:p>
            <a:pPr lvl="2"/>
            <a:r>
              <a:rPr lang="en-GB"/>
              <a:t>Third level</a:t>
            </a:r>
            <a:endParaRPr lang="en-GB"/>
          </a:p>
          <a:p>
            <a:pPr lvl="3"/>
            <a:r>
              <a:rPr lang="en-GB"/>
              <a:t>Fourth level</a:t>
            </a:r>
            <a:endParaRPr lang="en-GB"/>
          </a:p>
          <a:p>
            <a:pPr lvl="4"/>
            <a:r>
              <a:rPr lang="en-GB"/>
              <a:t>Fifth level</a:t>
            </a:r>
            <a:endParaRPr lang="uk-U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1EE67A-EB0A-4D4D-A03C-257C19889C8F}" type="datetimeFigureOut">
              <a:rPr lang="uk-UA" smtClean="0"/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4C869-2B20-9545-8BD6-2F97073CF2A4}" type="slidenum">
              <a:rPr lang="uk-UA" smtClean="0"/>
            </a:fld>
            <a:endParaRPr lang="uk-UA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 advTm="10000">
        <p:wipe/>
      </p:transition>
    </mc:Choice>
    <mc:Fallback>
      <p:transition spd="slow" advTm="10000">
        <p:wip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uk-U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  <a:endParaRPr lang="en-GB"/>
          </a:p>
          <a:p>
            <a:pPr lvl="1"/>
            <a:r>
              <a:rPr lang="en-GB"/>
              <a:t>Second level</a:t>
            </a:r>
            <a:endParaRPr lang="en-GB"/>
          </a:p>
          <a:p>
            <a:pPr lvl="2"/>
            <a:r>
              <a:rPr lang="en-GB"/>
              <a:t>Third level</a:t>
            </a:r>
            <a:endParaRPr lang="en-GB"/>
          </a:p>
          <a:p>
            <a:pPr lvl="3"/>
            <a:r>
              <a:rPr lang="en-GB"/>
              <a:t>Fourth level</a:t>
            </a:r>
            <a:endParaRPr lang="en-GB"/>
          </a:p>
          <a:p>
            <a:pPr lvl="4"/>
            <a:r>
              <a:rPr lang="en-GB"/>
              <a:t>Fifth level</a:t>
            </a:r>
            <a:endParaRPr lang="uk-U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1EE67A-EB0A-4D4D-A03C-257C19889C8F}" type="datetimeFigureOut">
              <a:rPr lang="uk-UA" smtClean="0"/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4C869-2B20-9545-8BD6-2F97073CF2A4}" type="slidenum">
              <a:rPr lang="uk-UA" smtClean="0"/>
            </a:fld>
            <a:endParaRPr lang="uk-UA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 advTm="10000">
        <p:wipe/>
      </p:transition>
    </mc:Choice>
    <mc:Fallback>
      <p:transition spd="slow" advTm="10000">
        <p:wip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/>
          <a:srcRect t="9543" b="612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5928" y="1886293"/>
            <a:ext cx="6350643" cy="2387600"/>
          </a:xfrm>
        </p:spPr>
        <p:txBody>
          <a:bodyPr anchor="b"/>
          <a:lstStyle>
            <a:lvl1pPr algn="r">
              <a:defRPr sz="6000"/>
            </a:lvl1pPr>
          </a:lstStyle>
          <a:p>
            <a:r>
              <a:rPr lang="en-GB" dirty="0"/>
              <a:t>Click to edit Master title style</a:t>
            </a:r>
            <a:endParaRPr lang="uk-U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5928" y="4365968"/>
            <a:ext cx="6350643" cy="1655762"/>
          </a:xfrm>
        </p:spPr>
        <p:txBody>
          <a:bodyPr/>
          <a:lstStyle>
            <a:lvl1pPr marL="0" indent="0" algn="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uk-U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1EE67A-EB0A-4D4D-A03C-257C19889C8F}" type="datetimeFigureOut">
              <a:rPr lang="uk-UA" smtClean="0"/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4C869-2B20-9545-8BD6-2F97073CF2A4}" type="slidenum">
              <a:rPr lang="uk-UA" smtClean="0"/>
            </a:fld>
            <a:endParaRPr lang="uk-UA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 advTm="10000">
        <p:wipe/>
      </p:transition>
    </mc:Choice>
    <mc:Fallback>
      <p:transition spd="slow" advTm="10000">
        <p:wip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uk-U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  <a:endParaRPr lang="en-GB"/>
          </a:p>
          <a:p>
            <a:pPr lvl="1"/>
            <a:r>
              <a:rPr lang="en-GB"/>
              <a:t>Second level</a:t>
            </a:r>
            <a:endParaRPr lang="en-GB"/>
          </a:p>
          <a:p>
            <a:pPr lvl="2"/>
            <a:r>
              <a:rPr lang="en-GB"/>
              <a:t>Third level</a:t>
            </a:r>
            <a:endParaRPr lang="en-GB"/>
          </a:p>
          <a:p>
            <a:pPr lvl="3"/>
            <a:r>
              <a:rPr lang="en-GB"/>
              <a:t>Fourth level</a:t>
            </a:r>
            <a:endParaRPr lang="en-GB"/>
          </a:p>
          <a:p>
            <a:pPr lvl="4"/>
            <a:r>
              <a:rPr lang="en-GB"/>
              <a:t>Fifth level</a:t>
            </a:r>
            <a:endParaRPr lang="uk-U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1EE67A-EB0A-4D4D-A03C-257C19889C8F}" type="datetimeFigureOut">
              <a:rPr lang="uk-UA" smtClean="0"/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4C869-2B20-9545-8BD6-2F97073CF2A4}" type="slidenum">
              <a:rPr lang="uk-UA" smtClean="0"/>
            </a:fld>
            <a:endParaRPr lang="uk-UA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 advTm="10000">
        <p:wipe/>
      </p:transition>
    </mc:Choice>
    <mc:Fallback>
      <p:transition spd="slow" advTm="10000">
        <p:wip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uk-U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1EE67A-EB0A-4D4D-A03C-257C19889C8F}" type="datetimeFigureOut">
              <a:rPr lang="uk-UA" smtClean="0"/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4C869-2B20-9545-8BD6-2F97073CF2A4}" type="slidenum">
              <a:rPr lang="uk-UA" smtClean="0"/>
            </a:fld>
            <a:endParaRPr lang="uk-UA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 advTm="10000">
        <p:wipe/>
      </p:transition>
    </mc:Choice>
    <mc:Fallback>
      <p:transition spd="slow" advTm="10000">
        <p:wip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uk-U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  <a:endParaRPr lang="en-GB"/>
          </a:p>
          <a:p>
            <a:pPr lvl="1"/>
            <a:r>
              <a:rPr lang="en-GB"/>
              <a:t>Second level</a:t>
            </a:r>
            <a:endParaRPr lang="en-GB"/>
          </a:p>
          <a:p>
            <a:pPr lvl="2"/>
            <a:r>
              <a:rPr lang="en-GB"/>
              <a:t>Third level</a:t>
            </a:r>
            <a:endParaRPr lang="en-GB"/>
          </a:p>
          <a:p>
            <a:pPr lvl="3"/>
            <a:r>
              <a:rPr lang="en-GB"/>
              <a:t>Fourth level</a:t>
            </a:r>
            <a:endParaRPr lang="en-GB"/>
          </a:p>
          <a:p>
            <a:pPr lvl="4"/>
            <a:r>
              <a:rPr lang="en-GB"/>
              <a:t>Fifth level</a:t>
            </a:r>
            <a:endParaRPr lang="uk-U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  <a:endParaRPr lang="en-GB"/>
          </a:p>
          <a:p>
            <a:pPr lvl="1"/>
            <a:r>
              <a:rPr lang="en-GB"/>
              <a:t>Second level</a:t>
            </a:r>
            <a:endParaRPr lang="en-GB"/>
          </a:p>
          <a:p>
            <a:pPr lvl="2"/>
            <a:r>
              <a:rPr lang="en-GB"/>
              <a:t>Third level</a:t>
            </a:r>
            <a:endParaRPr lang="en-GB"/>
          </a:p>
          <a:p>
            <a:pPr lvl="3"/>
            <a:r>
              <a:rPr lang="en-GB"/>
              <a:t>Fourth level</a:t>
            </a:r>
            <a:endParaRPr lang="en-GB"/>
          </a:p>
          <a:p>
            <a:pPr lvl="4"/>
            <a:r>
              <a:rPr lang="en-GB"/>
              <a:t>Fifth level</a:t>
            </a:r>
            <a:endParaRPr lang="uk-U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1EE67A-EB0A-4D4D-A03C-257C19889C8F}" type="datetimeFigureOut">
              <a:rPr lang="uk-UA" smtClean="0"/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4C869-2B20-9545-8BD6-2F97073CF2A4}" type="slidenum">
              <a:rPr lang="uk-UA" smtClean="0"/>
            </a:fld>
            <a:endParaRPr lang="uk-UA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 advTm="10000">
        <p:wipe/>
      </p:transition>
    </mc:Choice>
    <mc:Fallback>
      <p:transition spd="slow" advTm="10000">
        <p:wip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uk-U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  <a:endParaRPr lang="en-GB"/>
          </a:p>
          <a:p>
            <a:pPr lvl="1"/>
            <a:r>
              <a:rPr lang="en-GB"/>
              <a:t>Second level</a:t>
            </a:r>
            <a:endParaRPr lang="en-GB"/>
          </a:p>
          <a:p>
            <a:pPr lvl="2"/>
            <a:r>
              <a:rPr lang="en-GB"/>
              <a:t>Third level</a:t>
            </a:r>
            <a:endParaRPr lang="en-GB"/>
          </a:p>
          <a:p>
            <a:pPr lvl="3"/>
            <a:r>
              <a:rPr lang="en-GB"/>
              <a:t>Fourth level</a:t>
            </a:r>
            <a:endParaRPr lang="en-GB"/>
          </a:p>
          <a:p>
            <a:pPr lvl="4"/>
            <a:r>
              <a:rPr lang="en-GB"/>
              <a:t>Fifth level</a:t>
            </a:r>
            <a:endParaRPr lang="uk-U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  <a:endParaRPr lang="en-GB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  <a:endParaRPr lang="en-GB"/>
          </a:p>
          <a:p>
            <a:pPr lvl="1"/>
            <a:r>
              <a:rPr lang="en-GB"/>
              <a:t>Second level</a:t>
            </a:r>
            <a:endParaRPr lang="en-GB"/>
          </a:p>
          <a:p>
            <a:pPr lvl="2"/>
            <a:r>
              <a:rPr lang="en-GB"/>
              <a:t>Third level</a:t>
            </a:r>
            <a:endParaRPr lang="en-GB"/>
          </a:p>
          <a:p>
            <a:pPr lvl="3"/>
            <a:r>
              <a:rPr lang="en-GB"/>
              <a:t>Fourth level</a:t>
            </a:r>
            <a:endParaRPr lang="en-GB"/>
          </a:p>
          <a:p>
            <a:pPr lvl="4"/>
            <a:r>
              <a:rPr lang="en-GB"/>
              <a:t>Fifth level</a:t>
            </a:r>
            <a:endParaRPr lang="uk-U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1EE67A-EB0A-4D4D-A03C-257C19889C8F}" type="datetimeFigureOut">
              <a:rPr lang="uk-UA" smtClean="0"/>
            </a:fld>
            <a:endParaRPr lang="uk-U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4C869-2B20-9545-8BD6-2F97073CF2A4}" type="slidenum">
              <a:rPr lang="uk-UA" smtClean="0"/>
            </a:fld>
            <a:endParaRPr lang="uk-UA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 advTm="10000">
        <p:wipe/>
      </p:transition>
    </mc:Choice>
    <mc:Fallback>
      <p:transition spd="slow" advTm="10000">
        <p:wip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uk-U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1EE67A-EB0A-4D4D-A03C-257C19889C8F}" type="datetimeFigureOut">
              <a:rPr lang="uk-UA" smtClean="0"/>
            </a:fld>
            <a:endParaRPr lang="uk-U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4C869-2B20-9545-8BD6-2F97073CF2A4}" type="slidenum">
              <a:rPr lang="uk-UA" smtClean="0"/>
            </a:fld>
            <a:endParaRPr lang="uk-UA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 advTm="10000">
        <p:wipe/>
      </p:transition>
    </mc:Choice>
    <mc:Fallback>
      <p:transition spd="slow" advTm="10000">
        <p:wip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1EE67A-EB0A-4D4D-A03C-257C19889C8F}" type="datetimeFigureOut">
              <a:rPr lang="uk-UA" smtClean="0"/>
            </a:fld>
            <a:endParaRPr lang="uk-U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4C869-2B20-9545-8BD6-2F97073CF2A4}" type="slidenum">
              <a:rPr lang="uk-UA" smtClean="0"/>
            </a:fld>
            <a:endParaRPr lang="uk-UA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 advTm="10000">
        <p:wipe/>
      </p:transition>
    </mc:Choice>
    <mc:Fallback>
      <p:transition spd="slow" advTm="10000">
        <p:wip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uk-U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  <a:endParaRPr lang="en-GB"/>
          </a:p>
          <a:p>
            <a:pPr lvl="1"/>
            <a:r>
              <a:rPr lang="en-GB"/>
              <a:t>Second level</a:t>
            </a:r>
            <a:endParaRPr lang="en-GB"/>
          </a:p>
          <a:p>
            <a:pPr lvl="2"/>
            <a:r>
              <a:rPr lang="en-GB"/>
              <a:t>Third level</a:t>
            </a:r>
            <a:endParaRPr lang="en-GB"/>
          </a:p>
          <a:p>
            <a:pPr lvl="3"/>
            <a:r>
              <a:rPr lang="en-GB"/>
              <a:t>Fourth level</a:t>
            </a:r>
            <a:endParaRPr lang="en-GB"/>
          </a:p>
          <a:p>
            <a:pPr lvl="4"/>
            <a:r>
              <a:rPr lang="en-GB"/>
              <a:t>Fifth level</a:t>
            </a:r>
            <a:endParaRPr lang="uk-U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1EE67A-EB0A-4D4D-A03C-257C19889C8F}" type="datetimeFigureOut">
              <a:rPr lang="uk-UA" smtClean="0"/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4C869-2B20-9545-8BD6-2F97073CF2A4}" type="slidenum">
              <a:rPr lang="uk-UA" smtClean="0"/>
            </a:fld>
            <a:endParaRPr lang="uk-UA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 advTm="10000">
        <p:wipe/>
      </p:transition>
    </mc:Choice>
    <mc:Fallback>
      <p:transition spd="slow" advTm="10000">
        <p:wip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uk-U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  <a:endParaRPr lang="en-GB"/>
          </a:p>
          <a:p>
            <a:pPr lvl="1"/>
            <a:r>
              <a:rPr lang="en-GB"/>
              <a:t>Second level</a:t>
            </a:r>
            <a:endParaRPr lang="en-GB"/>
          </a:p>
          <a:p>
            <a:pPr lvl="2"/>
            <a:r>
              <a:rPr lang="en-GB"/>
              <a:t>Third level</a:t>
            </a:r>
            <a:endParaRPr lang="en-GB"/>
          </a:p>
          <a:p>
            <a:pPr lvl="3"/>
            <a:r>
              <a:rPr lang="en-GB"/>
              <a:t>Fourth level</a:t>
            </a:r>
            <a:endParaRPr lang="en-GB"/>
          </a:p>
          <a:p>
            <a:pPr lvl="4"/>
            <a:r>
              <a:rPr lang="en-GB"/>
              <a:t>Fifth level</a:t>
            </a:r>
            <a:endParaRPr lang="uk-U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1EE67A-EB0A-4D4D-A03C-257C19889C8F}" type="datetimeFigureOut">
              <a:rPr lang="uk-UA" smtClean="0"/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4C869-2B20-9545-8BD6-2F97073CF2A4}" type="slidenum">
              <a:rPr lang="uk-UA" smtClean="0"/>
            </a:fld>
            <a:endParaRPr lang="uk-UA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 advTm="10000">
        <p:wipe/>
      </p:transition>
    </mc:Choice>
    <mc:Fallback>
      <p:transition spd="slow" advTm="10000">
        <p:wip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uk-U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1EE67A-EB0A-4D4D-A03C-257C19889C8F}" type="datetimeFigureOut">
              <a:rPr lang="uk-UA" smtClean="0"/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4C869-2B20-9545-8BD6-2F97073CF2A4}" type="slidenum">
              <a:rPr lang="uk-UA" smtClean="0"/>
            </a:fld>
            <a:endParaRPr lang="uk-UA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 advTm="10000">
        <p:wipe/>
      </p:transition>
    </mc:Choice>
    <mc:Fallback>
      <p:transition spd="slow" advTm="10000">
        <p:wip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uk-U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  <a:endParaRPr lang="en-GB"/>
          </a:p>
          <a:p>
            <a:pPr lvl="1"/>
            <a:r>
              <a:rPr lang="en-GB"/>
              <a:t>Second level</a:t>
            </a:r>
            <a:endParaRPr lang="en-GB"/>
          </a:p>
          <a:p>
            <a:pPr lvl="2"/>
            <a:r>
              <a:rPr lang="en-GB"/>
              <a:t>Third level</a:t>
            </a:r>
            <a:endParaRPr lang="en-GB"/>
          </a:p>
          <a:p>
            <a:pPr lvl="3"/>
            <a:r>
              <a:rPr lang="en-GB"/>
              <a:t>Fourth level</a:t>
            </a:r>
            <a:endParaRPr lang="en-GB"/>
          </a:p>
          <a:p>
            <a:pPr lvl="4"/>
            <a:r>
              <a:rPr lang="en-GB"/>
              <a:t>Fifth level</a:t>
            </a:r>
            <a:endParaRPr lang="uk-U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1EE67A-EB0A-4D4D-A03C-257C19889C8F}" type="datetimeFigureOut">
              <a:rPr lang="uk-UA" smtClean="0"/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4C869-2B20-9545-8BD6-2F97073CF2A4}" type="slidenum">
              <a:rPr lang="uk-UA" smtClean="0"/>
            </a:fld>
            <a:endParaRPr lang="uk-UA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 advTm="10000">
        <p:wipe/>
      </p:transition>
    </mc:Choice>
    <mc:Fallback>
      <p:transition spd="slow" advTm="10000">
        <p:wip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uk-U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  <a:endParaRPr lang="en-GB"/>
          </a:p>
          <a:p>
            <a:pPr lvl="1"/>
            <a:r>
              <a:rPr lang="en-GB"/>
              <a:t>Second level</a:t>
            </a:r>
            <a:endParaRPr lang="en-GB"/>
          </a:p>
          <a:p>
            <a:pPr lvl="2"/>
            <a:r>
              <a:rPr lang="en-GB"/>
              <a:t>Third level</a:t>
            </a:r>
            <a:endParaRPr lang="en-GB"/>
          </a:p>
          <a:p>
            <a:pPr lvl="3"/>
            <a:r>
              <a:rPr lang="en-GB"/>
              <a:t>Fourth level</a:t>
            </a:r>
            <a:endParaRPr lang="en-GB"/>
          </a:p>
          <a:p>
            <a:pPr lvl="4"/>
            <a:r>
              <a:rPr lang="en-GB"/>
              <a:t>Fifth level</a:t>
            </a:r>
            <a:endParaRPr lang="uk-U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1EE67A-EB0A-4D4D-A03C-257C19889C8F}" type="datetimeFigureOut">
              <a:rPr lang="uk-UA" smtClean="0"/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4C869-2B20-9545-8BD6-2F97073CF2A4}" type="slidenum">
              <a:rPr lang="uk-UA" smtClean="0"/>
            </a:fld>
            <a:endParaRPr lang="uk-UA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 advTm="10000">
        <p:wipe/>
      </p:transition>
    </mc:Choice>
    <mc:Fallback>
      <p:transition spd="slow" advTm="10000">
        <p:wip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uk-U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1EE67A-EB0A-4D4D-A03C-257C19889C8F}" type="datetimeFigureOut">
              <a:rPr lang="uk-UA" smtClean="0"/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4C869-2B20-9545-8BD6-2F97073CF2A4}" type="slidenum">
              <a:rPr lang="uk-UA" smtClean="0"/>
            </a:fld>
            <a:endParaRPr lang="uk-UA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 advTm="10000">
        <p:wipe/>
      </p:transition>
    </mc:Choice>
    <mc:Fallback>
      <p:transition spd="slow" advTm="10000">
        <p:wip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uk-U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  <a:endParaRPr lang="en-GB"/>
          </a:p>
          <a:p>
            <a:pPr lvl="1"/>
            <a:r>
              <a:rPr lang="en-GB"/>
              <a:t>Second level</a:t>
            </a:r>
            <a:endParaRPr lang="en-GB"/>
          </a:p>
          <a:p>
            <a:pPr lvl="2"/>
            <a:r>
              <a:rPr lang="en-GB"/>
              <a:t>Third level</a:t>
            </a:r>
            <a:endParaRPr lang="en-GB"/>
          </a:p>
          <a:p>
            <a:pPr lvl="3"/>
            <a:r>
              <a:rPr lang="en-GB"/>
              <a:t>Fourth level</a:t>
            </a:r>
            <a:endParaRPr lang="en-GB"/>
          </a:p>
          <a:p>
            <a:pPr lvl="4"/>
            <a:r>
              <a:rPr lang="en-GB"/>
              <a:t>Fifth level</a:t>
            </a:r>
            <a:endParaRPr lang="uk-U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  <a:endParaRPr lang="en-GB"/>
          </a:p>
          <a:p>
            <a:pPr lvl="1"/>
            <a:r>
              <a:rPr lang="en-GB"/>
              <a:t>Second level</a:t>
            </a:r>
            <a:endParaRPr lang="en-GB"/>
          </a:p>
          <a:p>
            <a:pPr lvl="2"/>
            <a:r>
              <a:rPr lang="en-GB"/>
              <a:t>Third level</a:t>
            </a:r>
            <a:endParaRPr lang="en-GB"/>
          </a:p>
          <a:p>
            <a:pPr lvl="3"/>
            <a:r>
              <a:rPr lang="en-GB"/>
              <a:t>Fourth level</a:t>
            </a:r>
            <a:endParaRPr lang="en-GB"/>
          </a:p>
          <a:p>
            <a:pPr lvl="4"/>
            <a:r>
              <a:rPr lang="en-GB"/>
              <a:t>Fifth level</a:t>
            </a:r>
            <a:endParaRPr lang="uk-U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1EE67A-EB0A-4D4D-A03C-257C19889C8F}" type="datetimeFigureOut">
              <a:rPr lang="uk-UA" smtClean="0"/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4C869-2B20-9545-8BD6-2F97073CF2A4}" type="slidenum">
              <a:rPr lang="uk-UA" smtClean="0"/>
            </a:fld>
            <a:endParaRPr lang="uk-UA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 advTm="10000">
        <p:wipe/>
      </p:transition>
    </mc:Choice>
    <mc:Fallback>
      <p:transition spd="slow" advTm="10000">
        <p:wip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uk-U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  <a:endParaRPr lang="en-GB"/>
          </a:p>
          <a:p>
            <a:pPr lvl="1"/>
            <a:r>
              <a:rPr lang="en-GB"/>
              <a:t>Second level</a:t>
            </a:r>
            <a:endParaRPr lang="en-GB"/>
          </a:p>
          <a:p>
            <a:pPr lvl="2"/>
            <a:r>
              <a:rPr lang="en-GB"/>
              <a:t>Third level</a:t>
            </a:r>
            <a:endParaRPr lang="en-GB"/>
          </a:p>
          <a:p>
            <a:pPr lvl="3"/>
            <a:r>
              <a:rPr lang="en-GB"/>
              <a:t>Fourth level</a:t>
            </a:r>
            <a:endParaRPr lang="en-GB"/>
          </a:p>
          <a:p>
            <a:pPr lvl="4"/>
            <a:r>
              <a:rPr lang="en-GB"/>
              <a:t>Fifth level</a:t>
            </a:r>
            <a:endParaRPr lang="uk-U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  <a:endParaRPr lang="en-GB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  <a:endParaRPr lang="en-GB"/>
          </a:p>
          <a:p>
            <a:pPr lvl="1"/>
            <a:r>
              <a:rPr lang="en-GB"/>
              <a:t>Second level</a:t>
            </a:r>
            <a:endParaRPr lang="en-GB"/>
          </a:p>
          <a:p>
            <a:pPr lvl="2"/>
            <a:r>
              <a:rPr lang="en-GB"/>
              <a:t>Third level</a:t>
            </a:r>
            <a:endParaRPr lang="en-GB"/>
          </a:p>
          <a:p>
            <a:pPr lvl="3"/>
            <a:r>
              <a:rPr lang="en-GB"/>
              <a:t>Fourth level</a:t>
            </a:r>
            <a:endParaRPr lang="en-GB"/>
          </a:p>
          <a:p>
            <a:pPr lvl="4"/>
            <a:r>
              <a:rPr lang="en-GB"/>
              <a:t>Fifth level</a:t>
            </a:r>
            <a:endParaRPr lang="uk-U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1EE67A-EB0A-4D4D-A03C-257C19889C8F}" type="datetimeFigureOut">
              <a:rPr lang="uk-UA" smtClean="0"/>
            </a:fld>
            <a:endParaRPr lang="uk-U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4C869-2B20-9545-8BD6-2F97073CF2A4}" type="slidenum">
              <a:rPr lang="uk-UA" smtClean="0"/>
            </a:fld>
            <a:endParaRPr lang="uk-UA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 advTm="10000">
        <p:wipe/>
      </p:transition>
    </mc:Choice>
    <mc:Fallback>
      <p:transition spd="slow" advTm="10000">
        <p:wip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uk-U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1EE67A-EB0A-4D4D-A03C-257C19889C8F}" type="datetimeFigureOut">
              <a:rPr lang="uk-UA" smtClean="0"/>
            </a:fld>
            <a:endParaRPr lang="uk-U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4C869-2B20-9545-8BD6-2F97073CF2A4}" type="slidenum">
              <a:rPr lang="uk-UA" smtClean="0"/>
            </a:fld>
            <a:endParaRPr lang="uk-UA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 advTm="10000">
        <p:wipe/>
      </p:transition>
    </mc:Choice>
    <mc:Fallback>
      <p:transition spd="slow" advTm="10000">
        <p:wip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1EE67A-EB0A-4D4D-A03C-257C19889C8F}" type="datetimeFigureOut">
              <a:rPr lang="uk-UA" smtClean="0"/>
            </a:fld>
            <a:endParaRPr lang="uk-U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4C869-2B20-9545-8BD6-2F97073CF2A4}" type="slidenum">
              <a:rPr lang="uk-UA" smtClean="0"/>
            </a:fld>
            <a:endParaRPr lang="uk-UA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 advTm="10000">
        <p:wipe/>
      </p:transition>
    </mc:Choice>
    <mc:Fallback>
      <p:transition spd="slow" advTm="10000">
        <p:wip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uk-U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  <a:endParaRPr lang="en-GB"/>
          </a:p>
          <a:p>
            <a:pPr lvl="1"/>
            <a:r>
              <a:rPr lang="en-GB"/>
              <a:t>Second level</a:t>
            </a:r>
            <a:endParaRPr lang="en-GB"/>
          </a:p>
          <a:p>
            <a:pPr lvl="2"/>
            <a:r>
              <a:rPr lang="en-GB"/>
              <a:t>Third level</a:t>
            </a:r>
            <a:endParaRPr lang="en-GB"/>
          </a:p>
          <a:p>
            <a:pPr lvl="3"/>
            <a:r>
              <a:rPr lang="en-GB"/>
              <a:t>Fourth level</a:t>
            </a:r>
            <a:endParaRPr lang="en-GB"/>
          </a:p>
          <a:p>
            <a:pPr lvl="4"/>
            <a:r>
              <a:rPr lang="en-GB"/>
              <a:t>Fifth level</a:t>
            </a:r>
            <a:endParaRPr lang="uk-U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1EE67A-EB0A-4D4D-A03C-257C19889C8F}" type="datetimeFigureOut">
              <a:rPr lang="uk-UA" smtClean="0"/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4C869-2B20-9545-8BD6-2F97073CF2A4}" type="slidenum">
              <a:rPr lang="uk-UA" smtClean="0"/>
            </a:fld>
            <a:endParaRPr lang="uk-UA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 advTm="10000">
        <p:wipe/>
      </p:transition>
    </mc:Choice>
    <mc:Fallback>
      <p:transition spd="slow" advTm="10000">
        <p:wip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uk-U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1EE67A-EB0A-4D4D-A03C-257C19889C8F}" type="datetimeFigureOut">
              <a:rPr lang="uk-UA" smtClean="0"/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4C869-2B20-9545-8BD6-2F97073CF2A4}" type="slidenum">
              <a:rPr lang="uk-UA" smtClean="0"/>
            </a:fld>
            <a:endParaRPr lang="uk-UA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 advTm="10000">
        <p:wipe/>
      </p:transition>
    </mc:Choice>
    <mc:Fallback>
      <p:transition spd="slow" advTm="10000">
        <p:wip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image" Target="../media/image1.jpe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3" Type="http://schemas.openxmlformats.org/officeDocument/2006/relationships/theme" Target="../theme/theme2.xml"/><Relationship Id="rId12" Type="http://schemas.openxmlformats.org/officeDocument/2006/relationships/image" Target="../media/image1.jpeg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12"/>
          <a:srcRect t="9543" b="612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6000">
                <a:srgbClr val="466D72"/>
              </a:gs>
              <a:gs pos="100000">
                <a:srgbClr val="F5E2CC">
                  <a:alpha val="27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794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uk-UA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509713"/>
            <a:ext cx="10515600" cy="46672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  <a:endParaRPr lang="en-GB" dirty="0"/>
          </a:p>
          <a:p>
            <a:pPr lvl="1"/>
            <a:r>
              <a:rPr lang="en-GB" dirty="0"/>
              <a:t>Second level</a:t>
            </a:r>
            <a:endParaRPr lang="en-GB" dirty="0"/>
          </a:p>
          <a:p>
            <a:pPr lvl="2"/>
            <a:r>
              <a:rPr lang="en-GB" dirty="0"/>
              <a:t>Third level</a:t>
            </a:r>
            <a:endParaRPr lang="en-GB" dirty="0"/>
          </a:p>
          <a:p>
            <a:pPr lvl="3"/>
            <a:r>
              <a:rPr lang="en-GB" dirty="0"/>
              <a:t>Fourth level</a:t>
            </a:r>
            <a:endParaRPr lang="en-GB" dirty="0"/>
          </a:p>
          <a:p>
            <a:pPr lvl="4"/>
            <a:r>
              <a:rPr lang="en-GB" dirty="0"/>
              <a:t>Fifth level</a:t>
            </a:r>
            <a:endParaRPr lang="uk-UA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1EE67A-EB0A-4D4D-A03C-257C19889C8F}" type="datetimeFigureOut">
              <a:rPr lang="uk-UA" smtClean="0"/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04C869-2B20-9545-8BD6-2F97073CF2A4}" type="slidenum">
              <a:rPr lang="uk-UA" smtClean="0"/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1000" advTm="10000">
        <p:wipe/>
      </p:transition>
    </mc:Choice>
    <mc:Fallback>
      <p:transition spd="slow" advTm="10000">
        <p:wip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12"/>
          <a:srcRect t="9543" b="612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6000">
                <a:srgbClr val="466D72"/>
              </a:gs>
              <a:gs pos="100000">
                <a:srgbClr val="F5E2CC">
                  <a:alpha val="27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794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uk-UA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509713"/>
            <a:ext cx="10515600" cy="46672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  <a:endParaRPr lang="en-GB" dirty="0"/>
          </a:p>
          <a:p>
            <a:pPr lvl="1"/>
            <a:r>
              <a:rPr lang="en-GB" dirty="0"/>
              <a:t>Second level</a:t>
            </a:r>
            <a:endParaRPr lang="en-GB" dirty="0"/>
          </a:p>
          <a:p>
            <a:pPr lvl="2"/>
            <a:r>
              <a:rPr lang="en-GB" dirty="0"/>
              <a:t>Third level</a:t>
            </a:r>
            <a:endParaRPr lang="en-GB" dirty="0"/>
          </a:p>
          <a:p>
            <a:pPr lvl="3"/>
            <a:r>
              <a:rPr lang="en-GB" dirty="0"/>
              <a:t>Fourth level</a:t>
            </a:r>
            <a:endParaRPr lang="en-GB" dirty="0"/>
          </a:p>
          <a:p>
            <a:pPr lvl="4"/>
            <a:r>
              <a:rPr lang="en-GB" dirty="0"/>
              <a:t>Fifth level</a:t>
            </a:r>
            <a:endParaRPr lang="uk-UA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1EE67A-EB0A-4D4D-A03C-257C19889C8F}" type="datetimeFigureOut">
              <a:rPr lang="uk-UA" smtClean="0"/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04C869-2B20-9545-8BD6-2F97073CF2A4}" type="slidenum">
              <a:rPr lang="uk-UA" smtClean="0"/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>
    <mc:Choice xmlns:p14="http://schemas.microsoft.com/office/powerpoint/2010/main" Requires="p14">
      <p:transition spd="slow" p14:dur="1000" advTm="10000">
        <p:wipe/>
      </p:transition>
    </mc:Choice>
    <mc:Fallback>
      <p:transition spd="slow" advTm="10000">
        <p:wip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3.png"/><Relationship Id="rId1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6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9.png"/><Relationship Id="rId1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3.jpeg"/><Relationship Id="rId1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image" Target="../media/image8.jpeg"/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5.xml"/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5.xml"/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0.jpeg"/><Relationship Id="rId1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altLang="uk-UA" sz="7200" dirty="0">
                <a:latin typeface="+mn-lt"/>
              </a:rPr>
              <a:t>Музей гимназии №33</a:t>
            </a:r>
            <a:endParaRPr lang="ru-RU" altLang="uk-UA" sz="7200" dirty="0">
              <a:latin typeface="+mn-lt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ctr"/>
            <a:r>
              <a:rPr lang="ru-RU" altLang="uk-UA" dirty="0"/>
              <a:t>Экспозиция, посвященная </a:t>
            </a:r>
            <a:endParaRPr lang="ru-RU" altLang="uk-UA" dirty="0"/>
          </a:p>
          <a:p>
            <a:pPr algn="ctr"/>
            <a:r>
              <a:rPr lang="ru-RU" altLang="uk-UA" dirty="0">
                <a:solidFill>
                  <a:srgbClr val="FF0000"/>
                </a:solidFill>
                <a:latin typeface="Franklin Gothic Demi" panose="020B0703020102020204" charset="0"/>
                <a:cs typeface="Franklin Gothic Demi" panose="020B0703020102020204" charset="0"/>
              </a:rPr>
              <a:t>с</a:t>
            </a:r>
            <a:r>
              <a:rPr lang="ru-RU" altLang="uk-UA" dirty="0"/>
              <a:t>пециальной </a:t>
            </a:r>
            <a:r>
              <a:rPr lang="ru-RU" altLang="uk-UA" dirty="0">
                <a:solidFill>
                  <a:srgbClr val="FF0000"/>
                </a:solidFill>
                <a:latin typeface="Franklin Gothic Demi" panose="020B0703020102020204" charset="0"/>
                <a:cs typeface="Franklin Gothic Demi" panose="020B0703020102020204" charset="0"/>
              </a:rPr>
              <a:t>в</a:t>
            </a:r>
            <a:r>
              <a:rPr lang="ru-RU" altLang="uk-UA" dirty="0"/>
              <a:t>оенной </a:t>
            </a:r>
            <a:r>
              <a:rPr lang="ru-RU" altLang="uk-UA" dirty="0">
                <a:solidFill>
                  <a:srgbClr val="FF0000"/>
                </a:solidFill>
                <a:latin typeface="Franklin Gothic Demi" panose="020B0703020102020204" charset="0"/>
                <a:cs typeface="Franklin Gothic Demi" panose="020B0703020102020204" charset="0"/>
              </a:rPr>
              <a:t>о</a:t>
            </a:r>
            <a:r>
              <a:rPr lang="ru-RU" altLang="uk-UA" dirty="0"/>
              <a:t>перции</a:t>
            </a:r>
            <a:endParaRPr lang="ru-RU" altLang="uk-UA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 advTm="10000">
        <p:wipe/>
      </p:transition>
    </mc:Choice>
    <mc:Fallback>
      <p:transition spd="slow" advTm="10000">
        <p:wip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Изображение 1" descr="изображение_viber_2024-05-14_21-20-36-231"/>
          <p:cNvPicPr>
            <a:picLocks noChangeAspect="1"/>
          </p:cNvPicPr>
          <p:nvPr/>
        </p:nvPicPr>
        <p:blipFill>
          <a:blip r:embed="rId1"/>
          <a:srcRect l="2679" t="15213" r="4580" b="435"/>
          <a:stretch>
            <a:fillRect/>
          </a:stretch>
        </p:blipFill>
        <p:spPr>
          <a:xfrm>
            <a:off x="6774815" y="410845"/>
            <a:ext cx="4770120" cy="5784850"/>
          </a:xfrm>
          <a:prstGeom prst="rect">
            <a:avLst/>
          </a:prstGeom>
        </p:spPr>
      </p:pic>
      <p:sp>
        <p:nvSpPr>
          <p:cNvPr id="3" name="Текстовое поле 2"/>
          <p:cNvSpPr txBox="1"/>
          <p:nvPr/>
        </p:nvSpPr>
        <p:spPr>
          <a:xfrm>
            <a:off x="678815" y="588010"/>
            <a:ext cx="6096000" cy="61855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ru-RU" altLang="en-US" sz="2400" b="1">
                <a:latin typeface="Monotype Corsiva" panose="03010101010201010101" charset="0"/>
                <a:cs typeface="Monotype Corsiva" panose="03010101010201010101" charset="0"/>
              </a:rPr>
              <a:t>Обещает быть весна долгой,</a:t>
            </a:r>
            <a:endParaRPr lang="ru-RU" altLang="en-US" sz="2400" b="1">
              <a:latin typeface="Monotype Corsiva" panose="03010101010201010101" charset="0"/>
              <a:cs typeface="Monotype Corsiva" panose="03010101010201010101" charset="0"/>
            </a:endParaRPr>
          </a:p>
          <a:p>
            <a:r>
              <a:rPr lang="ru-RU" altLang="en-US" sz="2400" b="1">
                <a:latin typeface="Monotype Corsiva" panose="03010101010201010101" charset="0"/>
                <a:cs typeface="Monotype Corsiva" panose="03010101010201010101" charset="0"/>
              </a:rPr>
              <a:t>Ждет отборного зерна пашня.</a:t>
            </a:r>
            <a:endParaRPr lang="ru-RU" altLang="en-US" sz="2400" b="1">
              <a:latin typeface="Monotype Corsiva" panose="03010101010201010101" charset="0"/>
              <a:cs typeface="Monotype Corsiva" panose="03010101010201010101" charset="0"/>
            </a:endParaRPr>
          </a:p>
          <a:p>
            <a:r>
              <a:rPr lang="ru-RU" altLang="en-US" sz="2400" b="1">
                <a:latin typeface="Monotype Corsiva" panose="03010101010201010101" charset="0"/>
                <a:cs typeface="Monotype Corsiva" panose="03010101010201010101" charset="0"/>
              </a:rPr>
              <a:t>И живу я на земле доброй</a:t>
            </a:r>
            <a:endParaRPr lang="ru-RU" altLang="en-US" sz="2400" b="1">
              <a:latin typeface="Monotype Corsiva" panose="03010101010201010101" charset="0"/>
              <a:cs typeface="Monotype Corsiva" panose="03010101010201010101" charset="0"/>
            </a:endParaRPr>
          </a:p>
          <a:p>
            <a:r>
              <a:rPr lang="ru-RU" altLang="en-US" sz="2400" b="1">
                <a:latin typeface="Monotype Corsiva" panose="03010101010201010101" charset="0"/>
                <a:cs typeface="Monotype Corsiva" panose="03010101010201010101" charset="0"/>
              </a:rPr>
              <a:t>За себя и за того парня.</a:t>
            </a:r>
            <a:endParaRPr lang="ru-RU" altLang="en-US" sz="2400" b="1">
              <a:latin typeface="Monotype Corsiva" panose="03010101010201010101" charset="0"/>
              <a:cs typeface="Monotype Corsiva" panose="03010101010201010101" charset="0"/>
            </a:endParaRPr>
          </a:p>
          <a:p>
            <a:endParaRPr lang="ru-RU" altLang="en-US" sz="2400" b="1">
              <a:latin typeface="Monotype Corsiva" panose="03010101010201010101" charset="0"/>
              <a:cs typeface="Monotype Corsiva" panose="03010101010201010101" charset="0"/>
            </a:endParaRPr>
          </a:p>
          <a:p>
            <a:r>
              <a:rPr lang="ru-RU" altLang="en-US" sz="2400" b="1">
                <a:latin typeface="Monotype Corsiva" panose="03010101010201010101" charset="0"/>
                <a:cs typeface="Monotype Corsiva" panose="03010101010201010101" charset="0"/>
              </a:rPr>
              <a:t>Я от тяжести такой горблюсь,</a:t>
            </a:r>
            <a:endParaRPr lang="ru-RU" altLang="en-US" sz="2400" b="1">
              <a:latin typeface="Monotype Corsiva" panose="03010101010201010101" charset="0"/>
              <a:cs typeface="Monotype Corsiva" panose="03010101010201010101" charset="0"/>
            </a:endParaRPr>
          </a:p>
          <a:p>
            <a:r>
              <a:rPr lang="ru-RU" altLang="en-US" sz="2400" b="1">
                <a:latin typeface="Monotype Corsiva" panose="03010101010201010101" charset="0"/>
                <a:cs typeface="Monotype Corsiva" panose="03010101010201010101" charset="0"/>
              </a:rPr>
              <a:t>Но иначе жить нельзя, если</a:t>
            </a:r>
            <a:endParaRPr lang="ru-RU" altLang="en-US" sz="2400" b="1">
              <a:latin typeface="Monotype Corsiva" panose="03010101010201010101" charset="0"/>
              <a:cs typeface="Monotype Corsiva" panose="03010101010201010101" charset="0"/>
            </a:endParaRPr>
          </a:p>
          <a:p>
            <a:r>
              <a:rPr lang="ru-RU" altLang="en-US" sz="2400" b="1">
                <a:latin typeface="Monotype Corsiva" panose="03010101010201010101" charset="0"/>
                <a:cs typeface="Monotype Corsiva" panose="03010101010201010101" charset="0"/>
              </a:rPr>
              <a:t>Всё зовёт меня его голос,</a:t>
            </a:r>
            <a:endParaRPr lang="ru-RU" altLang="en-US" sz="2400" b="1">
              <a:latin typeface="Monotype Corsiva" panose="03010101010201010101" charset="0"/>
              <a:cs typeface="Monotype Corsiva" panose="03010101010201010101" charset="0"/>
            </a:endParaRPr>
          </a:p>
          <a:p>
            <a:r>
              <a:rPr lang="ru-RU" altLang="en-US" sz="2400" b="1">
                <a:latin typeface="Monotype Corsiva" panose="03010101010201010101" charset="0"/>
                <a:cs typeface="Monotype Corsiva" panose="03010101010201010101" charset="0"/>
              </a:rPr>
              <a:t>Всё звучит во мне его песня.</a:t>
            </a:r>
            <a:endParaRPr lang="ru-RU" altLang="en-US" sz="2400" b="1">
              <a:latin typeface="Monotype Corsiva" panose="03010101010201010101" charset="0"/>
              <a:cs typeface="Monotype Corsiva" panose="03010101010201010101" charset="0"/>
            </a:endParaRPr>
          </a:p>
          <a:p>
            <a:endParaRPr lang="ru-RU" altLang="en-US" sz="2400" b="1">
              <a:latin typeface="Monotype Corsiva" panose="03010101010201010101" charset="0"/>
              <a:cs typeface="Monotype Corsiva" panose="03010101010201010101" charset="0"/>
            </a:endParaRPr>
          </a:p>
          <a:p>
            <a:r>
              <a:rPr lang="ru-RU" altLang="en-US" sz="2400" b="1">
                <a:latin typeface="Monotype Corsiva" panose="03010101010201010101" charset="0"/>
                <a:cs typeface="Monotype Corsiva" panose="03010101010201010101" charset="0"/>
              </a:rPr>
              <a:t>А степная трава пахнет горечью,</a:t>
            </a:r>
            <a:endParaRPr lang="ru-RU" altLang="en-US" sz="2400" b="1">
              <a:latin typeface="Monotype Corsiva" panose="03010101010201010101" charset="0"/>
              <a:cs typeface="Monotype Corsiva" panose="03010101010201010101" charset="0"/>
            </a:endParaRPr>
          </a:p>
          <a:p>
            <a:r>
              <a:rPr lang="ru-RU" altLang="en-US" sz="2400" b="1">
                <a:latin typeface="Monotype Corsiva" panose="03010101010201010101" charset="0"/>
                <a:cs typeface="Monotype Corsiva" panose="03010101010201010101" charset="0"/>
              </a:rPr>
              <a:t>Молодые ветра зелены.</a:t>
            </a:r>
            <a:endParaRPr lang="ru-RU" altLang="en-US" sz="2400" b="1">
              <a:latin typeface="Monotype Corsiva" panose="03010101010201010101" charset="0"/>
              <a:cs typeface="Monotype Corsiva" panose="03010101010201010101" charset="0"/>
            </a:endParaRPr>
          </a:p>
          <a:p>
            <a:endParaRPr lang="ru-RU" altLang="en-US" sz="2400" b="1">
              <a:latin typeface="Monotype Corsiva" panose="03010101010201010101" charset="0"/>
              <a:cs typeface="Monotype Corsiva" panose="03010101010201010101" charset="0"/>
            </a:endParaRPr>
          </a:p>
          <a:p>
            <a:r>
              <a:rPr lang="ru-RU" altLang="en-US" sz="2400" b="1">
                <a:latin typeface="Monotype Corsiva" panose="03010101010201010101" charset="0"/>
                <a:cs typeface="Monotype Corsiva" panose="03010101010201010101" charset="0"/>
              </a:rPr>
              <a:t>Просыпаемся мы – и грохочет над полночью,</a:t>
            </a:r>
            <a:endParaRPr lang="ru-RU" altLang="en-US" sz="2400" b="1">
              <a:latin typeface="Monotype Corsiva" panose="03010101010201010101" charset="0"/>
              <a:cs typeface="Monotype Corsiva" panose="03010101010201010101" charset="0"/>
            </a:endParaRPr>
          </a:p>
          <a:p>
            <a:r>
              <a:rPr lang="ru-RU" altLang="en-US" sz="2400" b="1">
                <a:latin typeface="Monotype Corsiva" panose="03010101010201010101" charset="0"/>
                <a:cs typeface="Monotype Corsiva" panose="03010101010201010101" charset="0"/>
              </a:rPr>
              <a:t>То ли гроза, то ли эхо прошедшей войны.</a:t>
            </a:r>
            <a:endParaRPr lang="ru-RU" altLang="en-US" sz="2400" b="1">
              <a:latin typeface="Monotype Corsiva" panose="03010101010201010101" charset="0"/>
              <a:cs typeface="Monotype Corsiva" panose="03010101010201010101" charset="0"/>
            </a:endParaRPr>
          </a:p>
          <a:p>
            <a:endParaRPr lang="ru-RU" altLang="en-US"/>
          </a:p>
          <a:p>
            <a:endParaRPr lang="ru-RU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 advTm="10000">
        <p:wipe/>
      </p:transition>
    </mc:Choice>
    <mc:Fallback>
      <p:transition spd="slow" advTm="10000">
        <p:wip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Изображение 1" descr="изображение_viber_2024-05-14_21-20-35-25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37565" y="356870"/>
            <a:ext cx="4607560" cy="6143625"/>
          </a:xfrm>
          <a:prstGeom prst="rect">
            <a:avLst/>
          </a:prstGeom>
        </p:spPr>
      </p:pic>
      <p:sp>
        <p:nvSpPr>
          <p:cNvPr id="3" name="Текстовое поле 2"/>
          <p:cNvSpPr txBox="1"/>
          <p:nvPr/>
        </p:nvSpPr>
        <p:spPr>
          <a:xfrm>
            <a:off x="7223760" y="356870"/>
            <a:ext cx="4487545" cy="39693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ru-RU" altLang="en-US" sz="2400" b="1">
                <a:latin typeface="Monotype Corsiva" panose="03010101010201010101" charset="0"/>
                <a:cs typeface="Monotype Corsiva" panose="03010101010201010101" charset="0"/>
              </a:rPr>
              <a:t>Ты знай, солдат, ты не один,</a:t>
            </a:r>
            <a:endParaRPr lang="ru-RU" altLang="en-US" sz="2400" b="1">
              <a:latin typeface="Monotype Corsiva" panose="03010101010201010101" charset="0"/>
              <a:cs typeface="Monotype Corsiva" panose="03010101010201010101" charset="0"/>
            </a:endParaRPr>
          </a:p>
          <a:p>
            <a:r>
              <a:rPr lang="ru-RU" altLang="en-US" sz="2400" b="1">
                <a:latin typeface="Monotype Corsiva" panose="03010101010201010101" charset="0"/>
                <a:cs typeface="Monotype Corsiva" panose="03010101010201010101" charset="0"/>
              </a:rPr>
              <a:t>С тобою вся страна!</a:t>
            </a:r>
            <a:endParaRPr lang="ru-RU" altLang="en-US" sz="2400" b="1">
              <a:latin typeface="Monotype Corsiva" panose="03010101010201010101" charset="0"/>
              <a:cs typeface="Monotype Corsiva" panose="03010101010201010101" charset="0"/>
            </a:endParaRPr>
          </a:p>
          <a:p>
            <a:r>
              <a:rPr lang="ru-RU" altLang="en-US" sz="2400" b="1">
                <a:latin typeface="Monotype Corsiva" panose="03010101010201010101" charset="0"/>
                <a:cs typeface="Monotype Corsiva" panose="03010101010201010101" charset="0"/>
              </a:rPr>
              <a:t>Терпи, солдат, как дед терпел,</a:t>
            </a:r>
            <a:endParaRPr lang="ru-RU" altLang="en-US" sz="2400" b="1">
              <a:latin typeface="Monotype Corsiva" panose="03010101010201010101" charset="0"/>
              <a:cs typeface="Monotype Corsiva" panose="03010101010201010101" charset="0"/>
            </a:endParaRPr>
          </a:p>
          <a:p>
            <a:r>
              <a:rPr lang="ru-RU" altLang="en-US" sz="2400" b="1">
                <a:latin typeface="Monotype Corsiva" panose="03010101010201010101" charset="0"/>
                <a:cs typeface="Monotype Corsiva" panose="03010101010201010101" charset="0"/>
              </a:rPr>
              <a:t>Война – это война...</a:t>
            </a:r>
            <a:endParaRPr lang="ru-RU" altLang="en-US" sz="2400" b="1">
              <a:latin typeface="Monotype Corsiva" panose="03010101010201010101" charset="0"/>
              <a:cs typeface="Monotype Corsiva" panose="03010101010201010101" charset="0"/>
            </a:endParaRPr>
          </a:p>
          <a:p>
            <a:endParaRPr lang="ru-RU" altLang="en-US" sz="2400" b="1">
              <a:latin typeface="Monotype Corsiva" panose="03010101010201010101" charset="0"/>
              <a:cs typeface="Monotype Corsiva" panose="03010101010201010101" charset="0"/>
            </a:endParaRPr>
          </a:p>
          <a:p>
            <a:r>
              <a:rPr lang="ru-RU" altLang="en-US" sz="2400" b="1">
                <a:latin typeface="Monotype Corsiva" panose="03010101010201010101" charset="0"/>
                <a:cs typeface="Monotype Corsiva" panose="03010101010201010101" charset="0"/>
              </a:rPr>
              <a:t>Пусть тяжело тебе, солдат,</a:t>
            </a:r>
            <a:endParaRPr lang="ru-RU" altLang="en-US" sz="2400" b="1">
              <a:latin typeface="Monotype Corsiva" panose="03010101010201010101" charset="0"/>
              <a:cs typeface="Monotype Corsiva" panose="03010101010201010101" charset="0"/>
            </a:endParaRPr>
          </a:p>
          <a:p>
            <a:r>
              <a:rPr lang="ru-RU" altLang="en-US" sz="2400" b="1">
                <a:latin typeface="Monotype Corsiva" panose="03010101010201010101" charset="0"/>
                <a:cs typeface="Monotype Corsiva" panose="03010101010201010101" charset="0"/>
              </a:rPr>
              <a:t>И берцы пусть мозоли трут,</a:t>
            </a:r>
            <a:endParaRPr lang="ru-RU" altLang="en-US" sz="2400" b="1">
              <a:latin typeface="Monotype Corsiva" panose="03010101010201010101" charset="0"/>
              <a:cs typeface="Monotype Corsiva" panose="03010101010201010101" charset="0"/>
            </a:endParaRPr>
          </a:p>
          <a:p>
            <a:r>
              <a:rPr lang="ru-RU" altLang="en-US" sz="2400" b="1">
                <a:latin typeface="Monotype Corsiva" panose="03010101010201010101" charset="0"/>
                <a:cs typeface="Monotype Corsiva" panose="03010101010201010101" charset="0"/>
              </a:rPr>
              <a:t>Но знай, солдат, ты не забыт!</a:t>
            </a:r>
            <a:endParaRPr lang="ru-RU" altLang="en-US" sz="2400" b="1">
              <a:latin typeface="Monotype Corsiva" panose="03010101010201010101" charset="0"/>
              <a:cs typeface="Monotype Corsiva" panose="03010101010201010101" charset="0"/>
            </a:endParaRPr>
          </a:p>
          <a:p>
            <a:r>
              <a:rPr lang="ru-RU" altLang="en-US" sz="2400" b="1">
                <a:latin typeface="Monotype Corsiva" panose="03010101010201010101" charset="0"/>
                <a:cs typeface="Monotype Corsiva" panose="03010101010201010101" charset="0"/>
              </a:rPr>
              <a:t>На Родине тебя все ждут!</a:t>
            </a:r>
            <a:endParaRPr lang="ru-RU" altLang="en-US" sz="2400" b="1">
              <a:latin typeface="Monotype Corsiva" panose="03010101010201010101" charset="0"/>
              <a:cs typeface="Monotype Corsiva" panose="03010101010201010101" charset="0"/>
            </a:endParaRPr>
          </a:p>
          <a:p>
            <a:endParaRPr lang="ru-RU" altLang="en-US"/>
          </a:p>
          <a:p>
            <a:endParaRPr lang="ru-RU" altLang="en-US"/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93100" y="4242435"/>
            <a:ext cx="3020060" cy="22580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 advTm="10000">
        <p:wipe/>
      </p:transition>
    </mc:Choice>
    <mc:Fallback>
      <p:transition spd="slow" advTm="10000">
        <p:wip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Изображение 2" descr="изображение_viber_2024-05-14_21-20-35-04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261235" y="301625"/>
            <a:ext cx="7994015" cy="59956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 advTm="10000">
        <p:wipe/>
      </p:transition>
    </mc:Choice>
    <mc:Fallback>
      <p:transition spd="slow" advTm="10000">
        <p:wip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Изображение 1" descr="изображение_viber_2024-05-14_21-20-06-87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25955" y="348615"/>
            <a:ext cx="8214360" cy="616140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 advTm="10000">
        <p:wipe/>
      </p:transition>
    </mc:Choice>
    <mc:Fallback>
      <p:transition spd="slow" advTm="10000">
        <p:wip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Изображение 1" descr="изображение_viber_2024-05-14_21-20-26-52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792605" y="401320"/>
            <a:ext cx="8339455" cy="62547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 advTm="10000">
        <p:wipe/>
      </p:transition>
    </mc:Choice>
    <mc:Fallback>
      <p:transition spd="slow" advTm="10000">
        <p:wip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Изображение 2" descr="изображение_viber_2024-05-14_21-20-31-38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232025" y="325755"/>
            <a:ext cx="8081010" cy="60610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 advTm="10000">
        <p:wipe/>
      </p:transition>
    </mc:Choice>
    <mc:Fallback>
      <p:transition spd="slow" advTm="10000">
        <p:wip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Изображение 1" descr="image-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48005" y="373380"/>
            <a:ext cx="4222750" cy="2851150"/>
          </a:xfrm>
          <a:prstGeom prst="rect">
            <a:avLst/>
          </a:prstGeom>
        </p:spPr>
      </p:pic>
      <p:sp>
        <p:nvSpPr>
          <p:cNvPr id="3" name="Текстовое поле 2"/>
          <p:cNvSpPr txBox="1"/>
          <p:nvPr/>
        </p:nvSpPr>
        <p:spPr>
          <a:xfrm>
            <a:off x="6477635" y="373380"/>
            <a:ext cx="4257675" cy="59391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ru-RU" altLang="en-US" sz="2000" b="1">
                <a:latin typeface="Monotype Corsiva" panose="03010101010201010101" charset="0"/>
                <a:cs typeface="Monotype Corsiva" panose="03010101010201010101" charset="0"/>
              </a:rPr>
              <a:t>Спасибо вам,</a:t>
            </a:r>
            <a:r>
              <a:rPr lang="en-US" altLang="ru-RU" sz="2000" b="1">
                <a:latin typeface="Monotype Corsiva" panose="03010101010201010101" charset="0"/>
                <a:cs typeface="Monotype Corsiva" panose="03010101010201010101" charset="0"/>
              </a:rPr>
              <a:t> </a:t>
            </a:r>
            <a:r>
              <a:rPr lang="ru-RU" altLang="en-US" sz="2000" b="1">
                <a:latin typeface="Monotype Corsiva" panose="03010101010201010101" charset="0"/>
                <a:cs typeface="Monotype Corsiva" panose="03010101010201010101" charset="0"/>
              </a:rPr>
              <a:t>сыны-солдаты,</a:t>
            </a:r>
            <a:endParaRPr lang="ru-RU" altLang="en-US" sz="2000" b="1">
              <a:latin typeface="Monotype Corsiva" panose="03010101010201010101" charset="0"/>
              <a:cs typeface="Monotype Corsiva" panose="03010101010201010101" charset="0"/>
            </a:endParaRPr>
          </a:p>
          <a:p>
            <a:r>
              <a:rPr lang="ru-RU" altLang="en-US" sz="2000" b="1">
                <a:latin typeface="Monotype Corsiva" panose="03010101010201010101" charset="0"/>
                <a:cs typeface="Monotype Corsiva" panose="03010101010201010101" charset="0"/>
              </a:rPr>
              <a:t>Кто ставит жизнь свою на кон,</a:t>
            </a:r>
            <a:endParaRPr lang="ru-RU" altLang="en-US" sz="2000" b="1">
              <a:latin typeface="Monotype Corsiva" panose="03010101010201010101" charset="0"/>
              <a:cs typeface="Monotype Corsiva" panose="03010101010201010101" charset="0"/>
            </a:endParaRPr>
          </a:p>
          <a:p>
            <a:r>
              <a:rPr lang="ru-RU" altLang="en-US" sz="2000" b="1">
                <a:latin typeface="Monotype Corsiva" panose="03010101010201010101" charset="0"/>
                <a:cs typeface="Monotype Corsiva" panose="03010101010201010101" charset="0"/>
              </a:rPr>
              <a:t>Кто за Российскую державу,</a:t>
            </a:r>
            <a:endParaRPr lang="ru-RU" altLang="en-US" sz="2000" b="1">
              <a:latin typeface="Monotype Corsiva" panose="03010101010201010101" charset="0"/>
              <a:cs typeface="Monotype Corsiva" panose="03010101010201010101" charset="0"/>
            </a:endParaRPr>
          </a:p>
          <a:p>
            <a:r>
              <a:rPr lang="ru-RU" altLang="en-US" sz="2000" b="1">
                <a:latin typeface="Monotype Corsiva" panose="03010101010201010101" charset="0"/>
                <a:cs typeface="Monotype Corsiva" panose="03010101010201010101" charset="0"/>
              </a:rPr>
              <a:t>Громит врага, не бьёт поклон.</a:t>
            </a:r>
            <a:endParaRPr lang="ru-RU" altLang="en-US" sz="2000" b="1">
              <a:latin typeface="Monotype Corsiva" panose="03010101010201010101" charset="0"/>
              <a:cs typeface="Monotype Corsiva" panose="03010101010201010101" charset="0"/>
            </a:endParaRPr>
          </a:p>
          <a:p>
            <a:endParaRPr lang="ru-RU" altLang="en-US" sz="2000" b="1">
              <a:latin typeface="Monotype Corsiva" panose="03010101010201010101" charset="0"/>
              <a:cs typeface="Monotype Corsiva" panose="03010101010201010101" charset="0"/>
            </a:endParaRPr>
          </a:p>
          <a:p>
            <a:r>
              <a:rPr lang="ru-RU" altLang="en-US" sz="2000" b="1">
                <a:latin typeface="Monotype Corsiva" panose="03010101010201010101" charset="0"/>
                <a:cs typeface="Monotype Corsiva" panose="03010101010201010101" charset="0"/>
              </a:rPr>
              <a:t>Кто в дождь и холод спит в окопе,</a:t>
            </a:r>
            <a:endParaRPr lang="ru-RU" altLang="en-US" sz="2000" b="1">
              <a:latin typeface="Monotype Corsiva" panose="03010101010201010101" charset="0"/>
              <a:cs typeface="Monotype Corsiva" panose="03010101010201010101" charset="0"/>
            </a:endParaRPr>
          </a:p>
          <a:p>
            <a:r>
              <a:rPr lang="ru-RU" altLang="en-US" sz="2000" b="1">
                <a:latin typeface="Monotype Corsiva" panose="03010101010201010101" charset="0"/>
                <a:cs typeface="Monotype Corsiva" panose="03010101010201010101" charset="0"/>
              </a:rPr>
              <a:t>Кто по команде, снова в бой</a:t>
            </a:r>
            <a:endParaRPr lang="ru-RU" altLang="en-US" sz="2000" b="1">
              <a:latin typeface="Monotype Corsiva" panose="03010101010201010101" charset="0"/>
              <a:cs typeface="Monotype Corsiva" panose="03010101010201010101" charset="0"/>
            </a:endParaRPr>
          </a:p>
          <a:p>
            <a:r>
              <a:rPr lang="ru-RU" altLang="en-US" sz="2000" b="1">
                <a:latin typeface="Monotype Corsiva" panose="03010101010201010101" charset="0"/>
                <a:cs typeface="Monotype Corsiva" panose="03010101010201010101" charset="0"/>
              </a:rPr>
              <a:t>Ведь все они, бойцы и братья,</a:t>
            </a:r>
            <a:endParaRPr lang="ru-RU" altLang="en-US" sz="2000" b="1">
              <a:latin typeface="Monotype Corsiva" panose="03010101010201010101" charset="0"/>
              <a:cs typeface="Monotype Corsiva" panose="03010101010201010101" charset="0"/>
            </a:endParaRPr>
          </a:p>
          <a:p>
            <a:r>
              <a:rPr lang="ru-RU" altLang="en-US" sz="2000" b="1">
                <a:latin typeface="Monotype Corsiva" panose="03010101010201010101" charset="0"/>
                <a:cs typeface="Monotype Corsiva" panose="03010101010201010101" charset="0"/>
              </a:rPr>
              <a:t>Он, каждый сын, страны родной.</a:t>
            </a:r>
            <a:endParaRPr lang="ru-RU" altLang="en-US" sz="2000" b="1">
              <a:latin typeface="Monotype Corsiva" panose="03010101010201010101" charset="0"/>
              <a:cs typeface="Monotype Corsiva" panose="03010101010201010101" charset="0"/>
            </a:endParaRPr>
          </a:p>
          <a:p>
            <a:endParaRPr lang="ru-RU" altLang="en-US" sz="2000" b="1">
              <a:latin typeface="Monotype Corsiva" panose="03010101010201010101" charset="0"/>
              <a:cs typeface="Monotype Corsiva" panose="03010101010201010101" charset="0"/>
            </a:endParaRPr>
          </a:p>
          <a:p>
            <a:r>
              <a:rPr lang="ru-RU" altLang="en-US" sz="2000" b="1">
                <a:latin typeface="Monotype Corsiva" panose="03010101010201010101" charset="0"/>
                <a:cs typeface="Monotype Corsiva" panose="03010101010201010101" charset="0"/>
              </a:rPr>
              <a:t>Не всем дано придти живыми,</a:t>
            </a:r>
            <a:endParaRPr lang="ru-RU" altLang="en-US" sz="2000" b="1">
              <a:latin typeface="Monotype Corsiva" panose="03010101010201010101" charset="0"/>
              <a:cs typeface="Monotype Corsiva" panose="03010101010201010101" charset="0"/>
            </a:endParaRPr>
          </a:p>
          <a:p>
            <a:r>
              <a:rPr lang="ru-RU" altLang="en-US" sz="2000" b="1">
                <a:latin typeface="Monotype Corsiva" panose="03010101010201010101" charset="0"/>
                <a:cs typeface="Monotype Corsiva" panose="03010101010201010101" charset="0"/>
              </a:rPr>
              <a:t>Но пусть хранит вас, всех судьба</a:t>
            </a:r>
            <a:endParaRPr lang="ru-RU" altLang="en-US" sz="2000" b="1">
              <a:latin typeface="Monotype Corsiva" panose="03010101010201010101" charset="0"/>
              <a:cs typeface="Monotype Corsiva" panose="03010101010201010101" charset="0"/>
            </a:endParaRPr>
          </a:p>
          <a:p>
            <a:r>
              <a:rPr lang="ru-RU" altLang="en-US" sz="2000" b="1">
                <a:latin typeface="Monotype Corsiva" panose="03010101010201010101" charset="0"/>
                <a:cs typeface="Monotype Corsiva" panose="03010101010201010101" charset="0"/>
              </a:rPr>
              <a:t>А будь якут, бурят, татарин,</a:t>
            </a:r>
            <a:endParaRPr lang="ru-RU" altLang="en-US" sz="2000" b="1">
              <a:latin typeface="Monotype Corsiva" panose="03010101010201010101" charset="0"/>
              <a:cs typeface="Monotype Corsiva" panose="03010101010201010101" charset="0"/>
            </a:endParaRPr>
          </a:p>
          <a:p>
            <a:r>
              <a:rPr lang="ru-RU" altLang="en-US" sz="2000" b="1">
                <a:latin typeface="Monotype Corsiva" panose="03010101010201010101" charset="0"/>
                <a:cs typeface="Monotype Corsiva" panose="03010101010201010101" charset="0"/>
              </a:rPr>
              <a:t>Вы не пропустите врага.</a:t>
            </a:r>
            <a:endParaRPr lang="ru-RU" altLang="en-US" sz="2000" b="1">
              <a:latin typeface="Monotype Corsiva" panose="03010101010201010101" charset="0"/>
              <a:cs typeface="Monotype Corsiva" panose="03010101010201010101" charset="0"/>
            </a:endParaRPr>
          </a:p>
          <a:p>
            <a:endParaRPr lang="ru-RU" altLang="en-US" sz="2000" b="1">
              <a:latin typeface="Monotype Corsiva" panose="03010101010201010101" charset="0"/>
              <a:cs typeface="Monotype Corsiva" panose="03010101010201010101" charset="0"/>
            </a:endParaRPr>
          </a:p>
          <a:p>
            <a:r>
              <a:rPr lang="ru-RU" altLang="en-US" sz="2000" b="1">
                <a:latin typeface="Monotype Corsiva" panose="03010101010201010101" charset="0"/>
                <a:cs typeface="Monotype Corsiva" panose="03010101010201010101" charset="0"/>
              </a:rPr>
              <a:t>И пусть простит Страна большая,</a:t>
            </a:r>
            <a:endParaRPr lang="ru-RU" altLang="en-US" sz="2000" b="1">
              <a:latin typeface="Monotype Corsiva" panose="03010101010201010101" charset="0"/>
              <a:cs typeface="Monotype Corsiva" panose="03010101010201010101" charset="0"/>
            </a:endParaRPr>
          </a:p>
          <a:p>
            <a:r>
              <a:rPr lang="ru-RU" altLang="en-US" sz="2000" b="1">
                <a:latin typeface="Monotype Corsiva" panose="03010101010201010101" charset="0"/>
                <a:cs typeface="Monotype Corsiva" panose="03010101010201010101" charset="0"/>
              </a:rPr>
              <a:t>Но всё же я хочу сказать,</a:t>
            </a:r>
            <a:endParaRPr lang="ru-RU" altLang="en-US" sz="2000" b="1">
              <a:latin typeface="Monotype Corsiva" panose="03010101010201010101" charset="0"/>
              <a:cs typeface="Monotype Corsiva" panose="03010101010201010101" charset="0"/>
            </a:endParaRPr>
          </a:p>
          <a:p>
            <a:r>
              <a:rPr lang="ru-RU" altLang="en-US" sz="2000" b="1">
                <a:latin typeface="Monotype Corsiva" panose="03010101010201010101" charset="0"/>
                <a:cs typeface="Monotype Corsiva" panose="03010101010201010101" charset="0"/>
              </a:rPr>
              <a:t>Что русский тот, кто</a:t>
            </a:r>
            <a:r>
              <a:rPr lang="en-US" altLang="ru-RU" sz="2000" b="1">
                <a:latin typeface="Monotype Corsiva" panose="03010101010201010101" charset="0"/>
                <a:cs typeface="Monotype Corsiva" panose="03010101010201010101" charset="0"/>
              </a:rPr>
              <a:t> </a:t>
            </a:r>
            <a:r>
              <a:rPr lang="ru-RU" altLang="en-US" sz="2000" b="1">
                <a:latin typeface="Monotype Corsiva" panose="03010101010201010101" charset="0"/>
                <a:cs typeface="Monotype Corsiva" panose="03010101010201010101" charset="0"/>
              </a:rPr>
              <a:t>за Россию,</a:t>
            </a:r>
            <a:endParaRPr lang="ru-RU" altLang="en-US" sz="2000" b="1">
              <a:latin typeface="Monotype Corsiva" panose="03010101010201010101" charset="0"/>
              <a:cs typeface="Monotype Corsiva" panose="03010101010201010101" charset="0"/>
            </a:endParaRPr>
          </a:p>
          <a:p>
            <a:r>
              <a:rPr lang="ru-RU" altLang="en-US" sz="2000" b="1">
                <a:latin typeface="Monotype Corsiva" panose="03010101010201010101" charset="0"/>
                <a:cs typeface="Monotype Corsiva" panose="03010101010201010101" charset="0"/>
              </a:rPr>
              <a:t>Не пожалеет жизнь отдать.</a:t>
            </a:r>
            <a:endParaRPr lang="ru-RU" altLang="en-US" sz="2000" b="1">
              <a:latin typeface="Monotype Corsiva" panose="03010101010201010101" charset="0"/>
              <a:cs typeface="Monotype Corsiva" panose="03010101010201010101" charset="0"/>
            </a:endParaRPr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005" y="3495675"/>
            <a:ext cx="4223385" cy="3098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 advTm="10000">
        <p:wipe/>
      </p:transition>
    </mc:Choice>
    <mc:Fallback>
      <p:transition spd="slow" advTm="10000">
        <p:wip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r"/>
            <a:r>
              <a:rPr lang="ru-RU" altLang="en-US" dirty="0">
                <a:latin typeface="+mn-lt"/>
                <a:cs typeface="+mn-lt"/>
              </a:rPr>
              <a:t>Выставка работ учащихся </a:t>
            </a:r>
            <a:br>
              <a:rPr lang="ru-RU" altLang="en-US" dirty="0">
                <a:latin typeface="+mn-lt"/>
                <a:cs typeface="+mn-lt"/>
              </a:rPr>
            </a:br>
            <a:r>
              <a:rPr lang="ru-RU" altLang="en-US" dirty="0">
                <a:latin typeface="+mn-lt"/>
                <a:cs typeface="+mn-lt"/>
              </a:rPr>
              <a:t>«</a:t>
            </a:r>
            <a:r>
              <a:rPr lang="ru-RU" altLang="en-US" i="1" dirty="0">
                <a:latin typeface="+mn-lt"/>
                <a:cs typeface="+mn-lt"/>
              </a:rPr>
              <a:t>Мне есть на кого равняться</a:t>
            </a:r>
            <a:r>
              <a:rPr lang="ru-RU" altLang="en-US" dirty="0">
                <a:latin typeface="+mn-lt"/>
                <a:cs typeface="+mn-lt"/>
              </a:rPr>
              <a:t>»</a:t>
            </a:r>
            <a:endParaRPr lang="ru-RU" altLang="en-US" dirty="0">
              <a:latin typeface="+mn-lt"/>
              <a:cs typeface="+mn-lt"/>
            </a:endParaRPr>
          </a:p>
        </p:txBody>
      </p:sp>
      <p:pic>
        <p:nvPicPr>
          <p:cNvPr id="3" name="Замещающее содержимое 2"/>
          <p:cNvPicPr>
            <a:picLocks noChangeAspect="1"/>
          </p:cNvPicPr>
          <p:nvPr>
            <p:ph sz="half" idx="1"/>
          </p:nvPr>
        </p:nvPicPr>
        <p:blipFill>
          <a:blip r:embed="rId1"/>
          <a:srcRect l="72152" t="11810" r="-1433" b="72041"/>
          <a:stretch>
            <a:fillRect/>
          </a:stretch>
        </p:blipFill>
        <p:spPr>
          <a:xfrm>
            <a:off x="954405" y="1290955"/>
            <a:ext cx="3106420" cy="2350770"/>
          </a:xfrm>
          <a:prstGeom prst="rect">
            <a:avLst/>
          </a:prstGeom>
        </p:spPr>
      </p:pic>
      <p:pic>
        <p:nvPicPr>
          <p:cNvPr id="33" name="Замещающее содержимое 32" descr="изображение_viber_2024-05-14_21-20-36-944"/>
          <p:cNvPicPr>
            <a:picLocks noChangeAspect="1"/>
          </p:cNvPicPr>
          <p:nvPr>
            <p:ph sz="half" idx="2"/>
          </p:nvPr>
        </p:nvPicPr>
        <p:blipFill>
          <a:blip r:embed="rId2"/>
          <a:srcRect l="8173" t="33394" r="16168" b="44462"/>
          <a:stretch>
            <a:fillRect/>
          </a:stretch>
        </p:blipFill>
        <p:spPr>
          <a:xfrm>
            <a:off x="608965" y="4128770"/>
            <a:ext cx="5303520" cy="2070100"/>
          </a:xfrm>
          <a:prstGeom prst="rect">
            <a:avLst/>
          </a:prstGeom>
        </p:spPr>
      </p:pic>
      <p:pic>
        <p:nvPicPr>
          <p:cNvPr id="34" name="Изображение 33" descr="изображение_viber_2024-05-14_21-20-36-944"/>
          <p:cNvPicPr>
            <a:picLocks noChangeAspect="1"/>
          </p:cNvPicPr>
          <p:nvPr/>
        </p:nvPicPr>
        <p:blipFill>
          <a:blip r:embed="rId2"/>
          <a:srcRect l="9568" t="59898" r="19469" b="22083"/>
          <a:stretch>
            <a:fillRect/>
          </a:stretch>
        </p:blipFill>
        <p:spPr>
          <a:xfrm>
            <a:off x="5210175" y="1807845"/>
            <a:ext cx="5688330" cy="1925955"/>
          </a:xfrm>
          <a:prstGeom prst="rect">
            <a:avLst/>
          </a:prstGeom>
        </p:spPr>
      </p:pic>
      <p:pic>
        <p:nvPicPr>
          <p:cNvPr id="35" name="Изображение 34" descr="изображение_viber_2024-05-14_21-20-36-944"/>
          <p:cNvPicPr>
            <a:picLocks noChangeAspect="1"/>
          </p:cNvPicPr>
          <p:nvPr/>
        </p:nvPicPr>
        <p:blipFill>
          <a:blip r:embed="rId2"/>
          <a:srcRect l="15160" t="84481" r="19099" b="2389"/>
          <a:stretch>
            <a:fillRect/>
          </a:stretch>
        </p:blipFill>
        <p:spPr>
          <a:xfrm>
            <a:off x="6353810" y="4396740"/>
            <a:ext cx="5283835" cy="14071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 advTm="10000">
        <p:wipe/>
      </p:transition>
    </mc:Choice>
    <mc:Fallback>
      <p:transition spd="slow" advTm="10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Rectangle 75"/>
          <p:cNvSpPr/>
          <p:nvPr/>
        </p:nvSpPr>
        <p:spPr>
          <a:xfrm>
            <a:off x="256540" y="2804160"/>
            <a:ext cx="3676015" cy="1188085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l">
              <a:lnSpc>
                <a:spcPct val="130000"/>
              </a:lnSpc>
            </a:pPr>
            <a:r>
              <a:rPr lang="en-US" sz="1400" b="1" i="1" dirty="0">
                <a:cs typeface="+mn-ea"/>
                <a:sym typeface="+mn-lt"/>
              </a:rPr>
              <a:t>Теперь я знаю, мама, кто это такие,</a:t>
            </a:r>
            <a:endParaRPr lang="en-US" sz="1400" b="1" i="1" dirty="0">
              <a:cs typeface="+mn-ea"/>
              <a:sym typeface="+mn-lt"/>
            </a:endParaRPr>
          </a:p>
          <a:p>
            <a:pPr algn="l">
              <a:lnSpc>
                <a:spcPct val="130000"/>
              </a:lnSpc>
            </a:pPr>
            <a:r>
              <a:rPr lang="en-US" sz="1400" b="1" i="1" dirty="0">
                <a:cs typeface="+mn-ea"/>
                <a:sym typeface="+mn-lt"/>
              </a:rPr>
              <a:t>Теперь узнала, где и что у них болит.</a:t>
            </a:r>
            <a:endParaRPr lang="en-US" sz="1400" b="1" i="1" dirty="0">
              <a:cs typeface="+mn-ea"/>
              <a:sym typeface="+mn-lt"/>
            </a:endParaRPr>
          </a:p>
          <a:p>
            <a:pPr algn="l">
              <a:lnSpc>
                <a:spcPct val="130000"/>
              </a:lnSpc>
            </a:pPr>
            <a:r>
              <a:rPr lang="en-US" sz="1400" b="1" i="1" dirty="0">
                <a:cs typeface="+mn-ea"/>
                <a:sym typeface="+mn-lt"/>
              </a:rPr>
              <a:t>На первый взгляд они такие же простые,</a:t>
            </a:r>
            <a:endParaRPr lang="en-US" sz="1400" b="1" i="1" dirty="0">
              <a:cs typeface="+mn-ea"/>
              <a:sym typeface="+mn-lt"/>
            </a:endParaRPr>
          </a:p>
          <a:p>
            <a:pPr algn="l">
              <a:lnSpc>
                <a:spcPct val="130000"/>
              </a:lnSpc>
            </a:pPr>
            <a:r>
              <a:rPr lang="en-US" sz="1400" b="1" i="1" dirty="0">
                <a:cs typeface="+mn-ea"/>
                <a:sym typeface="+mn-lt"/>
              </a:rPr>
              <a:t>А вот в душе у них всё рушится, горит.</a:t>
            </a:r>
            <a:endParaRPr lang="en-US" sz="1400" b="1" i="1" dirty="0">
              <a:cs typeface="+mn-ea"/>
              <a:sym typeface="+mn-lt"/>
            </a:endParaRPr>
          </a:p>
          <a:p>
            <a:pPr algn="r">
              <a:lnSpc>
                <a:spcPct val="130000"/>
              </a:lnSpc>
            </a:pPr>
            <a:endParaRPr lang="en-US" sz="1400" dirty="0">
              <a:cs typeface="+mn-ea"/>
              <a:sym typeface="+mn-lt"/>
            </a:endParaRPr>
          </a:p>
          <a:p>
            <a:pPr algn="r">
              <a:lnSpc>
                <a:spcPct val="130000"/>
              </a:lnSpc>
            </a:pPr>
            <a:r>
              <a:rPr lang="en-US" sz="1400" dirty="0">
                <a:cs typeface="+mn-ea"/>
                <a:sym typeface="+mn-lt"/>
              </a:rPr>
              <a:t>,</a:t>
            </a:r>
            <a:endParaRPr lang="en-US" sz="1400" dirty="0">
              <a:cs typeface="+mn-ea"/>
              <a:sym typeface="+mn-lt"/>
            </a:endParaRPr>
          </a:p>
          <a:p>
            <a:pPr algn="r">
              <a:lnSpc>
                <a:spcPct val="130000"/>
              </a:lnSpc>
            </a:pPr>
            <a:endParaRPr lang="en-US" sz="1400" dirty="0">
              <a:cs typeface="+mn-ea"/>
              <a:sym typeface="+mn-lt"/>
            </a:endParaRPr>
          </a:p>
          <a:p>
            <a:pPr algn="r">
              <a:lnSpc>
                <a:spcPct val="130000"/>
              </a:lnSpc>
            </a:pPr>
            <a:endParaRPr lang="id-ID" sz="1400" dirty="0">
              <a:cs typeface="+mn-ea"/>
              <a:sym typeface="+mn-lt"/>
            </a:endParaRPr>
          </a:p>
        </p:txBody>
      </p:sp>
      <p:sp>
        <p:nvSpPr>
          <p:cNvPr id="82" name="Rectangle 81"/>
          <p:cNvSpPr/>
          <p:nvPr/>
        </p:nvSpPr>
        <p:spPr>
          <a:xfrm>
            <a:off x="256540" y="220980"/>
            <a:ext cx="3342005" cy="12096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1400" b="1" i="1" dirty="0">
                <a:cs typeface="+mn-ea"/>
                <a:sym typeface="+mn-lt"/>
              </a:rPr>
              <a:t>Мам, кто такие "сломленные люди"?</a:t>
            </a:r>
            <a:endParaRPr lang="en-US" sz="1400" b="1" i="1" dirty="0">
              <a:cs typeface="+mn-ea"/>
              <a:sym typeface="+mn-lt"/>
            </a:endParaRPr>
          </a:p>
          <a:p>
            <a:pPr>
              <a:lnSpc>
                <a:spcPct val="130000"/>
              </a:lnSpc>
            </a:pPr>
            <a:r>
              <a:rPr lang="en-US" sz="1400" b="1" i="1" dirty="0">
                <a:cs typeface="+mn-ea"/>
                <a:sym typeface="+mn-lt"/>
              </a:rPr>
              <a:t>У них, наверно, что-нибудь болит...</a:t>
            </a:r>
            <a:endParaRPr lang="en-US" sz="1400" b="1" i="1" dirty="0">
              <a:cs typeface="+mn-ea"/>
              <a:sym typeface="+mn-lt"/>
            </a:endParaRPr>
          </a:p>
          <a:p>
            <a:pPr>
              <a:lnSpc>
                <a:spcPct val="130000"/>
              </a:lnSpc>
            </a:pPr>
            <a:r>
              <a:rPr lang="en-US" sz="1400" b="1" i="1" dirty="0">
                <a:cs typeface="+mn-ea"/>
                <a:sym typeface="+mn-lt"/>
              </a:rPr>
              <a:t>А с гипсом им намного легче будет?</a:t>
            </a:r>
            <a:endParaRPr lang="en-US" sz="1400" b="1" i="1" dirty="0">
              <a:cs typeface="+mn-ea"/>
              <a:sym typeface="+mn-lt"/>
            </a:endParaRPr>
          </a:p>
          <a:p>
            <a:pPr>
              <a:lnSpc>
                <a:spcPct val="130000"/>
              </a:lnSpc>
            </a:pPr>
            <a:r>
              <a:rPr lang="en-US" sz="1400" b="1" i="1" dirty="0">
                <a:cs typeface="+mn-ea"/>
                <a:sym typeface="+mn-lt"/>
              </a:rPr>
              <a:t>Или таблетками их можно подлечить?</a:t>
            </a:r>
            <a:endParaRPr lang="en-US" sz="1400" b="1" i="1" dirty="0">
              <a:cs typeface="+mn-ea"/>
              <a:sym typeface="+mn-lt"/>
            </a:endParaRPr>
          </a:p>
        </p:txBody>
      </p:sp>
      <p:sp>
        <p:nvSpPr>
          <p:cNvPr id="85" name="Rectangle 84"/>
          <p:cNvSpPr/>
          <p:nvPr/>
        </p:nvSpPr>
        <p:spPr>
          <a:xfrm>
            <a:off x="1681480" y="4156075"/>
            <a:ext cx="3976370" cy="127889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l">
              <a:lnSpc>
                <a:spcPct val="130000"/>
              </a:lnSpc>
            </a:pPr>
            <a:r>
              <a:rPr lang="en-US" sz="1400" b="1" i="1" dirty="0">
                <a:cs typeface="+mn-ea"/>
                <a:sym typeface="+mn-lt"/>
              </a:rPr>
              <a:t>И не помогут им ни мази, ни уколы,</a:t>
            </a:r>
            <a:endParaRPr lang="en-US" sz="1400" b="1" i="1" dirty="0">
              <a:cs typeface="+mn-ea"/>
              <a:sym typeface="+mn-lt"/>
            </a:endParaRPr>
          </a:p>
          <a:p>
            <a:pPr algn="l">
              <a:lnSpc>
                <a:spcPct val="130000"/>
              </a:lnSpc>
            </a:pPr>
            <a:r>
              <a:rPr lang="en-US" sz="1400" b="1" i="1" dirty="0">
                <a:cs typeface="+mn-ea"/>
                <a:sym typeface="+mn-lt"/>
              </a:rPr>
              <a:t>И нет таблетки, что уменьшила б их боль.</a:t>
            </a:r>
            <a:endParaRPr lang="en-US" sz="1400" b="1" i="1" dirty="0">
              <a:cs typeface="+mn-ea"/>
              <a:sym typeface="+mn-lt"/>
            </a:endParaRPr>
          </a:p>
          <a:p>
            <a:pPr algn="l">
              <a:lnSpc>
                <a:spcPct val="130000"/>
              </a:lnSpc>
            </a:pPr>
            <a:r>
              <a:rPr lang="en-US" sz="1400" b="1" i="1" dirty="0">
                <a:cs typeface="+mn-ea"/>
                <a:sym typeface="+mn-lt"/>
              </a:rPr>
              <a:t>Им в жизни выпал путь очень тяжёлый,</a:t>
            </a:r>
            <a:endParaRPr lang="en-US" sz="1400" b="1" i="1" dirty="0">
              <a:cs typeface="+mn-ea"/>
              <a:sym typeface="+mn-lt"/>
            </a:endParaRPr>
          </a:p>
          <a:p>
            <a:pPr algn="l">
              <a:lnSpc>
                <a:spcPct val="130000"/>
              </a:lnSpc>
            </a:pPr>
            <a:r>
              <a:rPr lang="en-US" sz="1400" b="1" i="1" dirty="0">
                <a:cs typeface="+mn-ea"/>
                <a:sym typeface="+mn-lt"/>
              </a:rPr>
              <a:t>Всегда нести всю боль свою с собой.</a:t>
            </a:r>
            <a:endParaRPr lang="en-US" sz="1400" b="1" i="1" dirty="0">
              <a:cs typeface="+mn-ea"/>
              <a:sym typeface="+mn-lt"/>
            </a:endParaRPr>
          </a:p>
          <a:p>
            <a:pPr algn="l">
              <a:lnSpc>
                <a:spcPct val="130000"/>
              </a:lnSpc>
            </a:pPr>
            <a:r>
              <a:rPr lang="en-US" sz="1400" dirty="0">
                <a:cs typeface="+mn-ea"/>
                <a:sym typeface="+mn-lt"/>
              </a:rPr>
              <a:t> </a:t>
            </a:r>
            <a:endParaRPr lang="id-ID" sz="1400" dirty="0">
              <a:cs typeface="+mn-ea"/>
              <a:sym typeface="+mn-lt"/>
            </a:endParaRPr>
          </a:p>
        </p:txBody>
      </p:sp>
      <p:sp>
        <p:nvSpPr>
          <p:cNvPr id="86" name="TextBox 85"/>
          <p:cNvSpPr txBox="1"/>
          <p:nvPr/>
        </p:nvSpPr>
        <p:spPr>
          <a:xfrm>
            <a:off x="8928828" y="3318580"/>
            <a:ext cx="1238552" cy="338554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US" sz="1600" dirty="0">
                <a:solidFill>
                  <a:schemeClr val="accent5"/>
                </a:solidFill>
                <a:cs typeface="+mn-ea"/>
                <a:sym typeface="+mn-lt"/>
              </a:rPr>
              <a:t>The quick</a:t>
            </a:r>
            <a:endParaRPr lang="en-US" sz="1600" dirty="0">
              <a:solidFill>
                <a:schemeClr val="accent5"/>
              </a:solidFill>
              <a:cs typeface="+mn-ea"/>
              <a:sym typeface="+mn-lt"/>
            </a:endParaRPr>
          </a:p>
        </p:txBody>
      </p:sp>
      <p:pic>
        <p:nvPicPr>
          <p:cNvPr id="3" name="Замещающее содержимое 2" descr="изображение_viber_2024-05-14_21-20-04-769"/>
          <p:cNvPicPr>
            <a:picLocks noChangeAspect="1"/>
          </p:cNvPicPr>
          <p:nvPr>
            <p:ph idx="1"/>
          </p:nvPr>
        </p:nvPicPr>
        <p:blipFill>
          <a:blip r:embed="rId1"/>
          <a:srcRect l="8630" t="8892"/>
          <a:stretch>
            <a:fillRect/>
          </a:stretch>
        </p:blipFill>
        <p:spPr>
          <a:xfrm>
            <a:off x="7670800" y="612140"/>
            <a:ext cx="3899535" cy="5185410"/>
          </a:xfrm>
          <a:prstGeom prst="rect">
            <a:avLst/>
          </a:prstGeom>
        </p:spPr>
      </p:pic>
      <p:sp>
        <p:nvSpPr>
          <p:cNvPr id="5" name="Rectangle 84"/>
          <p:cNvSpPr/>
          <p:nvPr/>
        </p:nvSpPr>
        <p:spPr>
          <a:xfrm>
            <a:off x="2262505" y="1430655"/>
            <a:ext cx="3987165" cy="1209675"/>
          </a:xfrm>
          <a:prstGeom prst="rect">
            <a:avLst/>
          </a:prstGeom>
        </p:spPr>
        <p:txBody>
          <a:bodyPr wrap="square">
            <a:spAutoFit/>
          </a:bodyPr>
          <a:p>
            <a:pPr algn="l">
              <a:lnSpc>
                <a:spcPct val="130000"/>
              </a:lnSpc>
            </a:pPr>
            <a:r>
              <a:rPr lang="en-US" sz="1400" b="1" i="1" dirty="0">
                <a:cs typeface="+mn-ea"/>
                <a:sym typeface="+mn-lt"/>
              </a:rPr>
              <a:t>А я читала, мам, что раны зашивают,</a:t>
            </a:r>
            <a:endParaRPr lang="en-US" sz="1400" b="1" i="1" dirty="0">
              <a:cs typeface="+mn-ea"/>
              <a:sym typeface="+mn-lt"/>
            </a:endParaRPr>
          </a:p>
          <a:p>
            <a:pPr algn="l">
              <a:lnSpc>
                <a:spcPct val="130000"/>
              </a:lnSpc>
            </a:pPr>
            <a:r>
              <a:rPr lang="en-US" sz="1400" b="1" i="1" dirty="0">
                <a:cs typeface="+mn-ea"/>
                <a:sym typeface="+mn-lt"/>
              </a:rPr>
              <a:t>Так аккуратно, даже шрамов не найти.</a:t>
            </a:r>
            <a:endParaRPr lang="en-US" sz="1400" b="1" i="1" dirty="0">
              <a:cs typeface="+mn-ea"/>
              <a:sym typeface="+mn-lt"/>
            </a:endParaRPr>
          </a:p>
          <a:p>
            <a:pPr algn="l">
              <a:lnSpc>
                <a:spcPct val="130000"/>
              </a:lnSpc>
            </a:pPr>
            <a:r>
              <a:rPr lang="en-US" sz="1400" b="1" i="1" dirty="0">
                <a:cs typeface="+mn-ea"/>
                <a:sym typeface="+mn-lt"/>
              </a:rPr>
              <a:t>Пускай хирурги этим людям помогают!</a:t>
            </a:r>
            <a:endParaRPr lang="en-US" sz="1400" b="1" i="1" dirty="0">
              <a:cs typeface="+mn-ea"/>
              <a:sym typeface="+mn-lt"/>
            </a:endParaRPr>
          </a:p>
          <a:p>
            <a:pPr algn="l">
              <a:lnSpc>
                <a:spcPct val="130000"/>
              </a:lnSpc>
            </a:pPr>
            <a:r>
              <a:rPr lang="en-US" sz="1400" b="1" i="1" dirty="0">
                <a:cs typeface="+mn-ea"/>
                <a:sym typeface="+mn-lt"/>
              </a:rPr>
              <a:t>Не может быть, что их никак нельзя спасти.</a:t>
            </a:r>
            <a:r>
              <a:rPr lang="en-US" sz="1400" dirty="0">
                <a:cs typeface="+mn-ea"/>
                <a:sym typeface="+mn-lt"/>
              </a:rPr>
              <a:t> </a:t>
            </a:r>
            <a:endParaRPr lang="id-ID" sz="1400" dirty="0">
              <a:cs typeface="+mn-ea"/>
              <a:sym typeface="+mn-lt"/>
            </a:endParaRPr>
          </a:p>
        </p:txBody>
      </p:sp>
      <p:sp>
        <p:nvSpPr>
          <p:cNvPr id="6" name="Rectangle 84"/>
          <p:cNvSpPr/>
          <p:nvPr/>
        </p:nvSpPr>
        <p:spPr>
          <a:xfrm>
            <a:off x="3333750" y="5365115"/>
            <a:ext cx="4340860" cy="1479550"/>
          </a:xfrm>
          <a:prstGeom prst="rect">
            <a:avLst/>
          </a:prstGeom>
        </p:spPr>
        <p:txBody>
          <a:bodyPr wrap="square">
            <a:noAutofit/>
          </a:bodyPr>
          <a:p>
            <a:pPr algn="l">
              <a:lnSpc>
                <a:spcPct val="130000"/>
              </a:lnSpc>
            </a:pPr>
            <a:r>
              <a:rPr lang="en-US" sz="1400" b="1" i="1" dirty="0">
                <a:cs typeface="+mn-ea"/>
                <a:sym typeface="+mn-lt"/>
              </a:rPr>
              <a:t>Они как мы, но только в сотни раз сильнее,</a:t>
            </a:r>
            <a:endParaRPr lang="en-US" sz="1400" b="1" i="1" dirty="0">
              <a:cs typeface="+mn-ea"/>
              <a:sym typeface="+mn-lt"/>
            </a:endParaRPr>
          </a:p>
          <a:p>
            <a:pPr algn="l">
              <a:lnSpc>
                <a:spcPct val="130000"/>
              </a:lnSpc>
            </a:pPr>
            <a:r>
              <a:rPr lang="en-US" sz="1400" b="1" i="1" dirty="0">
                <a:cs typeface="+mn-ea"/>
                <a:sym typeface="+mn-lt"/>
              </a:rPr>
              <a:t>Дотла сожжённые, способны дальше жить.</a:t>
            </a:r>
            <a:endParaRPr lang="en-US" sz="1400" b="1" i="1" dirty="0">
              <a:cs typeface="+mn-ea"/>
              <a:sym typeface="+mn-lt"/>
            </a:endParaRPr>
          </a:p>
          <a:p>
            <a:pPr algn="l">
              <a:lnSpc>
                <a:spcPct val="130000"/>
              </a:lnSpc>
            </a:pPr>
            <a:r>
              <a:rPr lang="en-US" sz="1400" b="1" i="1" dirty="0">
                <a:cs typeface="+mn-ea"/>
                <a:sym typeface="+mn-lt"/>
              </a:rPr>
              <a:t>И в маске "Всё отлично", им труднее</a:t>
            </a:r>
            <a:endParaRPr lang="en-US" sz="1400" b="1" i="1" dirty="0">
              <a:cs typeface="+mn-ea"/>
              <a:sym typeface="+mn-lt"/>
            </a:endParaRPr>
          </a:p>
          <a:p>
            <a:pPr algn="l">
              <a:lnSpc>
                <a:spcPct val="130000"/>
              </a:lnSpc>
            </a:pPr>
            <a:r>
              <a:rPr lang="en-US" sz="1400" b="1" i="1" dirty="0">
                <a:cs typeface="+mn-ea"/>
                <a:sym typeface="+mn-lt"/>
              </a:rPr>
              <a:t> Вновь в этой жизни что-то искренне любить.</a:t>
            </a:r>
            <a:endParaRPr lang="en-US" sz="1400" b="1" i="1" dirty="0">
              <a:cs typeface="+mn-ea"/>
              <a:sym typeface="+mn-lt"/>
            </a:endParaRPr>
          </a:p>
        </p:txBody>
      </p:sp>
      <p:sp>
        <p:nvSpPr>
          <p:cNvPr id="7" name="Rectangle 84"/>
          <p:cNvSpPr/>
          <p:nvPr/>
        </p:nvSpPr>
        <p:spPr>
          <a:xfrm>
            <a:off x="7377430" y="6409055"/>
            <a:ext cx="1200785" cy="436245"/>
          </a:xfrm>
          <a:prstGeom prst="rect">
            <a:avLst/>
          </a:prstGeom>
        </p:spPr>
        <p:txBody>
          <a:bodyPr wrap="square">
            <a:noAutofit/>
          </a:bodyPr>
          <a:p>
            <a:pPr algn="l">
              <a:lnSpc>
                <a:spcPct val="130000"/>
              </a:lnSpc>
            </a:pPr>
            <a:r>
              <a:rPr lang="ru-RU" altLang="en-US" sz="1400" b="1" i="1" dirty="0">
                <a:latin typeface="Ink Free" panose="03080402000500000000" charset="0"/>
                <a:cs typeface="Ink Free" panose="03080402000500000000" charset="0"/>
                <a:sym typeface="+mn-lt"/>
              </a:rPr>
              <a:t>Гольянова Л.</a:t>
            </a:r>
            <a:endParaRPr lang="ru-RU" altLang="en-US" sz="1400" b="1" i="1" dirty="0">
              <a:latin typeface="Ink Free" panose="03080402000500000000" charset="0"/>
              <a:cs typeface="Ink Free" panose="03080402000500000000" charset="0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 advTm="10000">
        <p:wipe/>
      </p:transition>
    </mc:Choice>
    <mc:Fallback>
      <p:transition spd="slow" advTm="10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p>
            <a:pPr algn="ctr"/>
            <a:r>
              <a:rPr lang="ru-RU" altLang="en-US"/>
              <a:t>Костромичи - герои </a:t>
            </a:r>
            <a:r>
              <a:rPr lang="ru-RU" altLang="en-US" b="1">
                <a:solidFill>
                  <a:srgbClr val="C00000"/>
                </a:solidFill>
              </a:rPr>
              <a:t>СВО</a:t>
            </a:r>
            <a:endParaRPr lang="ru-RU" altLang="en-US" b="1">
              <a:solidFill>
                <a:srgbClr val="C00000"/>
              </a:solidFill>
            </a:endParaRPr>
          </a:p>
        </p:txBody>
      </p:sp>
      <p:pic>
        <p:nvPicPr>
          <p:cNvPr id="9" name="Изображение 8" descr="Бачериков Сергей Олегович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22910" y="1144905"/>
            <a:ext cx="2489835" cy="3523615"/>
          </a:xfrm>
          <a:prstGeom prst="rect">
            <a:avLst/>
          </a:prstGeom>
        </p:spPr>
      </p:pic>
      <p:pic>
        <p:nvPicPr>
          <p:cNvPr id="10" name="Изображение 9" descr="Беликов Виталий Вячеславович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6915" y="2316480"/>
            <a:ext cx="2621280" cy="3572510"/>
          </a:xfrm>
          <a:prstGeom prst="rect">
            <a:avLst/>
          </a:prstGeom>
        </p:spPr>
      </p:pic>
      <p:pic>
        <p:nvPicPr>
          <p:cNvPr id="11" name="Замещающее содержимое 10" descr="Волосков Андрей Александрович"/>
          <p:cNvPicPr>
            <a:picLocks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6289040" y="1144905"/>
            <a:ext cx="2620645" cy="3702685"/>
          </a:xfrm>
          <a:prstGeom prst="rect">
            <a:avLst/>
          </a:prstGeom>
        </p:spPr>
      </p:pic>
      <p:pic>
        <p:nvPicPr>
          <p:cNvPr id="12" name="Замещающее содержимое 11" descr="Дюдя Юрий Валерьевич"/>
          <p:cNvPicPr>
            <a:picLocks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9387840" y="2316480"/>
            <a:ext cx="2411095" cy="34080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 advTm="10000">
        <p:wipe/>
      </p:transition>
    </mc:Choice>
    <mc:Fallback>
      <p:transition spd="slow" advTm="10000">
        <p:wip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p>
            <a:pPr algn="ctr"/>
            <a:r>
              <a:rPr lang="ru-RU" altLang="en-US"/>
              <a:t>Костромичи - герои </a:t>
            </a:r>
            <a:r>
              <a:rPr lang="ru-RU" altLang="en-US" b="1">
                <a:solidFill>
                  <a:srgbClr val="C00000"/>
                </a:solidFill>
              </a:rPr>
              <a:t>СВО</a:t>
            </a:r>
            <a:endParaRPr lang="ru-RU" altLang="en-US" b="1">
              <a:solidFill>
                <a:srgbClr val="C00000"/>
              </a:solidFill>
            </a:endParaRPr>
          </a:p>
        </p:txBody>
      </p:sp>
      <p:pic>
        <p:nvPicPr>
          <p:cNvPr id="2" name="Изображение 1" descr="Журавлев Владислав Николаевич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86080" y="1144905"/>
            <a:ext cx="3042920" cy="4306570"/>
          </a:xfrm>
          <a:prstGeom prst="rect">
            <a:avLst/>
          </a:prstGeom>
        </p:spPr>
      </p:pic>
      <p:pic>
        <p:nvPicPr>
          <p:cNvPr id="3" name="Изображение 2" descr="Селиверстов Владимир Станиславович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4825" y="1702435"/>
            <a:ext cx="3272790" cy="4625340"/>
          </a:xfrm>
          <a:prstGeom prst="rect">
            <a:avLst/>
          </a:prstGeom>
        </p:spPr>
      </p:pic>
      <p:pic>
        <p:nvPicPr>
          <p:cNvPr id="4" name="Изображение 3" descr="Соловьев Андрей Николаевич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2805" y="1348105"/>
            <a:ext cx="3027045" cy="42824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 advTm="10000">
        <p:wipe/>
      </p:transition>
    </mc:Choice>
    <mc:Fallback>
      <p:transition spd="slow" advTm="10000">
        <p:wip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p>
            <a:pPr algn="ctr"/>
            <a:r>
              <a:rPr lang="ru-RU" altLang="en-US"/>
              <a:t>Костромичи - герои </a:t>
            </a:r>
            <a:r>
              <a:rPr lang="ru-RU" altLang="en-US" b="1">
                <a:solidFill>
                  <a:srgbClr val="C00000"/>
                </a:solidFill>
              </a:rPr>
              <a:t>СВО</a:t>
            </a:r>
            <a:endParaRPr lang="ru-RU" altLang="en-US" b="1">
              <a:solidFill>
                <a:srgbClr val="C00000"/>
              </a:solidFill>
            </a:endParaRPr>
          </a:p>
        </p:txBody>
      </p:sp>
      <p:pic>
        <p:nvPicPr>
          <p:cNvPr id="6" name="Замещающее содержимое 5" descr="Сухарев Сергей Владимирович"/>
          <p:cNvPicPr>
            <a:picLocks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504825" y="1087755"/>
            <a:ext cx="3032125" cy="4351655"/>
          </a:xfrm>
          <a:prstGeom prst="rect">
            <a:avLst/>
          </a:prstGeom>
        </p:spPr>
      </p:pic>
      <p:pic>
        <p:nvPicPr>
          <p:cNvPr id="7" name="Замещающее содержимое 6" descr="Черемухин Роман Сергеевич"/>
          <p:cNvPicPr>
            <a:picLocks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481195" y="1892300"/>
            <a:ext cx="3076575" cy="4351655"/>
          </a:xfrm>
          <a:prstGeom prst="rect">
            <a:avLst/>
          </a:prstGeom>
        </p:spPr>
      </p:pic>
      <p:pic>
        <p:nvPicPr>
          <p:cNvPr id="8" name="Изображение 7" descr="Шишов Денис Николаевич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01380" y="1144905"/>
            <a:ext cx="3103245" cy="43897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 advTm="10000">
        <p:wipe/>
      </p:transition>
    </mc:Choice>
    <mc:Fallback>
      <p:transition spd="slow" advTm="10000">
        <p:wip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Замещающее содержимое 3" descr="изображение_viber_2024-05-14_21-20-05-536"/>
          <p:cNvPicPr>
            <a:picLocks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270510" y="277495"/>
            <a:ext cx="4502785" cy="3377565"/>
          </a:xfrm>
          <a:prstGeom prst="rect">
            <a:avLst/>
          </a:prstGeom>
        </p:spPr>
      </p:pic>
      <p:pic>
        <p:nvPicPr>
          <p:cNvPr id="6" name="Замещающее содержимое 5" descr="изображение_viber_2024-05-14_21-20-05-717"/>
          <p:cNvPicPr>
            <a:picLocks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370070" y="2307590"/>
            <a:ext cx="4147820" cy="3110865"/>
          </a:xfrm>
          <a:prstGeom prst="rect">
            <a:avLst/>
          </a:prstGeom>
        </p:spPr>
      </p:pic>
      <p:pic>
        <p:nvPicPr>
          <p:cNvPr id="9" name="Изображение 8" descr="изображение_viber_2024-05-14_21-20-05-377"/>
          <p:cNvPicPr>
            <a:picLocks noChangeAspect="1"/>
          </p:cNvPicPr>
          <p:nvPr/>
        </p:nvPicPr>
        <p:blipFill>
          <a:blip r:embed="rId3"/>
          <a:srcRect l="6142" t="6329" r="5118"/>
          <a:stretch>
            <a:fillRect/>
          </a:stretch>
        </p:blipFill>
        <p:spPr>
          <a:xfrm>
            <a:off x="8517890" y="3957320"/>
            <a:ext cx="3421380" cy="2708910"/>
          </a:xfrm>
          <a:prstGeom prst="rect">
            <a:avLst/>
          </a:prstGeom>
        </p:spPr>
      </p:pic>
      <p:sp>
        <p:nvSpPr>
          <p:cNvPr id="2" name="Текстовое поле 1"/>
          <p:cNvSpPr txBox="1"/>
          <p:nvPr/>
        </p:nvSpPr>
        <p:spPr>
          <a:xfrm>
            <a:off x="5287645" y="553085"/>
            <a:ext cx="6096000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ru-RU" altLang="en-US" sz="3200">
                <a:latin typeface="Monotype Corsiva" panose="03010101010201010101" charset="0"/>
                <a:cs typeface="Monotype Corsiva" panose="03010101010201010101" charset="0"/>
              </a:rPr>
              <a:t>Нет огня без пламени, </a:t>
            </a:r>
            <a:endParaRPr lang="ru-RU" altLang="en-US" sz="3200">
              <a:latin typeface="Monotype Corsiva" panose="03010101010201010101" charset="0"/>
              <a:cs typeface="Monotype Corsiva" panose="03010101010201010101" charset="0"/>
            </a:endParaRPr>
          </a:p>
        </p:txBody>
      </p:sp>
      <p:sp>
        <p:nvSpPr>
          <p:cNvPr id="3" name="Текстовое поле 2"/>
          <p:cNvSpPr txBox="1"/>
          <p:nvPr/>
        </p:nvSpPr>
        <p:spPr>
          <a:xfrm>
            <a:off x="8124825" y="1311910"/>
            <a:ext cx="3644265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ru-RU" altLang="en-US" sz="3200">
                <a:latin typeface="Monotype Corsiva" panose="03010101010201010101" charset="0"/>
                <a:cs typeface="Monotype Corsiva" panose="03010101010201010101" charset="0"/>
                <a:sym typeface="+mn-ea"/>
              </a:rPr>
              <a:t>нет полка без знамени.</a:t>
            </a:r>
            <a:endParaRPr lang="ru-RU" altLang="en-US" sz="3200">
              <a:latin typeface="Monotype Corsiva" panose="03010101010201010101" charset="0"/>
              <a:cs typeface="Monotype Corsiva" panose="03010101010201010101" charset="0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 advTm="10000">
        <p:wipe/>
      </p:transition>
    </mc:Choice>
    <mc:Fallback>
      <p:transition spd="slow" advTm="10000">
        <p:wip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Изображение 4" descr="изображение_viber_2024-05-14_21-20-05-881"/>
          <p:cNvPicPr>
            <a:picLocks noChangeAspect="1"/>
          </p:cNvPicPr>
          <p:nvPr/>
        </p:nvPicPr>
        <p:blipFill>
          <a:blip r:embed="rId1"/>
          <a:srcRect t="4088" b="5431"/>
          <a:stretch>
            <a:fillRect/>
          </a:stretch>
        </p:blipFill>
        <p:spPr>
          <a:xfrm>
            <a:off x="1648460" y="391795"/>
            <a:ext cx="8895715" cy="60566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 advTm="10000">
        <p:wipe/>
      </p:transition>
    </mc:Choice>
    <mc:Fallback>
      <p:transition spd="slow" advTm="10000">
        <p:wip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Изображение 1" descr="изображение_viber_2024-05-14_21-20-06-68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61695" y="594360"/>
            <a:ext cx="4036695" cy="5382895"/>
          </a:xfrm>
          <a:prstGeom prst="rect">
            <a:avLst/>
          </a:prstGeom>
        </p:spPr>
      </p:pic>
      <p:pic>
        <p:nvPicPr>
          <p:cNvPr id="3" name="Изображение 2" descr="изображение_viber_2024-05-14_21-19-54-06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49790" y="679450"/>
            <a:ext cx="2155825" cy="2874645"/>
          </a:xfrm>
          <a:prstGeom prst="rect">
            <a:avLst/>
          </a:prstGeom>
        </p:spPr>
      </p:pic>
      <p:sp>
        <p:nvSpPr>
          <p:cNvPr id="4" name="Текстовое поле 3"/>
          <p:cNvSpPr txBox="1"/>
          <p:nvPr/>
        </p:nvSpPr>
        <p:spPr>
          <a:xfrm>
            <a:off x="5271770" y="1028700"/>
            <a:ext cx="5224780" cy="558800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lang="ru-RU" altLang="en-US" sz="2200" b="1">
                <a:latin typeface="Monotype Corsiva" panose="03010101010201010101" charset="0"/>
                <a:cs typeface="Monotype Corsiva" panose="03010101010201010101" charset="0"/>
              </a:rPr>
              <a:t>Я сегодня до зари встану,</a:t>
            </a:r>
            <a:endParaRPr lang="ru-RU" altLang="en-US" sz="2200" b="1">
              <a:latin typeface="Monotype Corsiva" panose="03010101010201010101" charset="0"/>
              <a:cs typeface="Monotype Corsiva" panose="03010101010201010101" charset="0"/>
            </a:endParaRPr>
          </a:p>
          <a:p>
            <a:r>
              <a:rPr lang="ru-RU" altLang="en-US" sz="2200" b="1">
                <a:latin typeface="Monotype Corsiva" panose="03010101010201010101" charset="0"/>
                <a:cs typeface="Monotype Corsiva" panose="03010101010201010101" charset="0"/>
              </a:rPr>
              <a:t>По широкому пройду полю.</a:t>
            </a:r>
            <a:endParaRPr lang="ru-RU" altLang="en-US" sz="2200" b="1">
              <a:latin typeface="Monotype Corsiva" panose="03010101010201010101" charset="0"/>
              <a:cs typeface="Monotype Corsiva" panose="03010101010201010101" charset="0"/>
            </a:endParaRPr>
          </a:p>
          <a:p>
            <a:r>
              <a:rPr lang="ru-RU" altLang="en-US" sz="2200" b="1">
                <a:latin typeface="Monotype Corsiva" panose="03010101010201010101" charset="0"/>
                <a:cs typeface="Monotype Corsiva" panose="03010101010201010101" charset="0"/>
              </a:rPr>
              <a:t>Что-то с памятью моей стало,</a:t>
            </a:r>
            <a:endParaRPr lang="ru-RU" altLang="en-US" sz="2200" b="1">
              <a:latin typeface="Monotype Corsiva" panose="03010101010201010101" charset="0"/>
              <a:cs typeface="Monotype Corsiva" panose="03010101010201010101" charset="0"/>
            </a:endParaRPr>
          </a:p>
          <a:p>
            <a:r>
              <a:rPr lang="ru-RU" altLang="en-US" sz="2200" b="1">
                <a:latin typeface="Monotype Corsiva" panose="03010101010201010101" charset="0"/>
                <a:cs typeface="Monotype Corsiva" panose="03010101010201010101" charset="0"/>
              </a:rPr>
              <a:t>Всё, что было не со мной, помню.</a:t>
            </a:r>
            <a:endParaRPr lang="ru-RU" altLang="en-US" sz="2200" b="1">
              <a:latin typeface="Monotype Corsiva" panose="03010101010201010101" charset="0"/>
              <a:cs typeface="Monotype Corsiva" panose="03010101010201010101" charset="0"/>
            </a:endParaRPr>
          </a:p>
          <a:p>
            <a:endParaRPr lang="ru-RU" altLang="en-US" sz="2200" b="1">
              <a:latin typeface="Monotype Corsiva" panose="03010101010201010101" charset="0"/>
              <a:cs typeface="Monotype Corsiva" panose="03010101010201010101" charset="0"/>
            </a:endParaRPr>
          </a:p>
          <a:p>
            <a:r>
              <a:rPr lang="ru-RU" altLang="en-US" sz="2200" b="1">
                <a:latin typeface="Monotype Corsiva" panose="03010101010201010101" charset="0"/>
                <a:cs typeface="Monotype Corsiva" panose="03010101010201010101" charset="0"/>
              </a:rPr>
              <a:t>Бьют дождинки по щекам впалым;</a:t>
            </a:r>
            <a:endParaRPr lang="ru-RU" altLang="en-US" sz="2200" b="1">
              <a:latin typeface="Monotype Corsiva" panose="03010101010201010101" charset="0"/>
              <a:cs typeface="Monotype Corsiva" panose="03010101010201010101" charset="0"/>
            </a:endParaRPr>
          </a:p>
          <a:p>
            <a:r>
              <a:rPr lang="ru-RU" altLang="en-US" sz="2200" b="1">
                <a:latin typeface="Monotype Corsiva" panose="03010101010201010101" charset="0"/>
                <a:cs typeface="Monotype Corsiva" panose="03010101010201010101" charset="0"/>
              </a:rPr>
              <a:t>Для вселенной двадцать лет – мало.</a:t>
            </a:r>
            <a:endParaRPr lang="ru-RU" altLang="en-US" sz="2200" b="1">
              <a:latin typeface="Monotype Corsiva" panose="03010101010201010101" charset="0"/>
              <a:cs typeface="Monotype Corsiva" panose="03010101010201010101" charset="0"/>
            </a:endParaRPr>
          </a:p>
          <a:p>
            <a:r>
              <a:rPr lang="ru-RU" altLang="en-US" sz="2200" b="1">
                <a:latin typeface="Monotype Corsiva" panose="03010101010201010101" charset="0"/>
                <a:cs typeface="Monotype Corsiva" panose="03010101010201010101" charset="0"/>
              </a:rPr>
              <a:t>Даже не был я знаком с парнем,</a:t>
            </a:r>
            <a:endParaRPr lang="ru-RU" altLang="en-US" sz="2200" b="1">
              <a:latin typeface="Monotype Corsiva" panose="03010101010201010101" charset="0"/>
              <a:cs typeface="Monotype Corsiva" panose="03010101010201010101" charset="0"/>
            </a:endParaRPr>
          </a:p>
          <a:p>
            <a:r>
              <a:rPr lang="ru-RU" altLang="en-US" sz="2200" b="1">
                <a:latin typeface="Monotype Corsiva" panose="03010101010201010101" charset="0"/>
                <a:cs typeface="Monotype Corsiva" panose="03010101010201010101" charset="0"/>
              </a:rPr>
              <a:t>Обещавшим: “Я вернусь, мама…”</a:t>
            </a:r>
            <a:endParaRPr lang="ru-RU" altLang="en-US" sz="2200" b="1">
              <a:latin typeface="Monotype Corsiva" panose="03010101010201010101" charset="0"/>
              <a:cs typeface="Monotype Corsiva" panose="03010101010201010101" charset="0"/>
            </a:endParaRPr>
          </a:p>
          <a:p>
            <a:endParaRPr lang="ru-RU" altLang="en-US" sz="2200" b="1">
              <a:latin typeface="Monotype Corsiva" panose="03010101010201010101" charset="0"/>
              <a:cs typeface="Monotype Corsiva" panose="03010101010201010101" charset="0"/>
            </a:endParaRPr>
          </a:p>
          <a:p>
            <a:r>
              <a:rPr lang="ru-RU" altLang="en-US" sz="2200" b="1">
                <a:latin typeface="Monotype Corsiva" panose="03010101010201010101" charset="0"/>
                <a:cs typeface="Monotype Corsiva" panose="03010101010201010101" charset="0"/>
              </a:rPr>
              <a:t> А степная трава пахнет горечью,</a:t>
            </a:r>
            <a:endParaRPr lang="ru-RU" altLang="en-US" sz="2200" b="1">
              <a:latin typeface="Monotype Corsiva" panose="03010101010201010101" charset="0"/>
              <a:cs typeface="Monotype Corsiva" panose="03010101010201010101" charset="0"/>
            </a:endParaRPr>
          </a:p>
          <a:p>
            <a:r>
              <a:rPr lang="ru-RU" altLang="en-US" sz="2200" b="1">
                <a:latin typeface="Monotype Corsiva" panose="03010101010201010101" charset="0"/>
                <a:cs typeface="Monotype Corsiva" panose="03010101010201010101" charset="0"/>
              </a:rPr>
              <a:t>Молодые ветра зелены.</a:t>
            </a:r>
            <a:endParaRPr lang="ru-RU" altLang="en-US" sz="2200" b="1">
              <a:latin typeface="Monotype Corsiva" panose="03010101010201010101" charset="0"/>
              <a:cs typeface="Monotype Corsiva" panose="03010101010201010101" charset="0"/>
            </a:endParaRPr>
          </a:p>
          <a:p>
            <a:endParaRPr lang="ru-RU" altLang="en-US" sz="2200" b="1">
              <a:latin typeface="Monotype Corsiva" panose="03010101010201010101" charset="0"/>
              <a:cs typeface="Monotype Corsiva" panose="03010101010201010101" charset="0"/>
            </a:endParaRPr>
          </a:p>
          <a:p>
            <a:r>
              <a:rPr lang="ru-RU" altLang="en-US" sz="2200" b="1">
                <a:latin typeface="Monotype Corsiva" panose="03010101010201010101" charset="0"/>
                <a:cs typeface="Monotype Corsiva" panose="03010101010201010101" charset="0"/>
              </a:rPr>
              <a:t>Просыпаемся мы – и грохочет над полночью</a:t>
            </a:r>
            <a:endParaRPr lang="ru-RU" altLang="en-US" sz="2200" b="1">
              <a:latin typeface="Monotype Corsiva" panose="03010101010201010101" charset="0"/>
              <a:cs typeface="Monotype Corsiva" panose="03010101010201010101" charset="0"/>
            </a:endParaRPr>
          </a:p>
          <a:p>
            <a:r>
              <a:rPr lang="ru-RU" altLang="en-US" sz="2200" b="1">
                <a:latin typeface="Monotype Corsiva" panose="03010101010201010101" charset="0"/>
                <a:cs typeface="Monotype Corsiva" panose="03010101010201010101" charset="0"/>
              </a:rPr>
              <a:t>То ли гроза, то ли эхо прошедшей войны.</a:t>
            </a:r>
            <a:endParaRPr lang="ru-RU" altLang="en-US" sz="2200" b="1">
              <a:latin typeface="Monotype Corsiva" panose="03010101010201010101" charset="0"/>
              <a:cs typeface="Monotype Corsiva" panose="03010101010201010101" charset="0"/>
            </a:endParaRPr>
          </a:p>
          <a:p>
            <a:endParaRPr lang="ru-RU" altLang="en-US" b="1"/>
          </a:p>
          <a:p>
            <a:r>
              <a:rPr lang="ru-RU" altLang="en-US" b="1"/>
              <a:t>  </a:t>
            </a:r>
            <a:endParaRPr lang="ru-RU" altLang="en-US" b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 advTm="10000">
        <p:wipe/>
      </p:transition>
    </mc:Choice>
    <mc:Fallback>
      <p:transition spd="slow" advTm="10000">
        <p:wip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Custom 85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1787A"/>
      </a:accent1>
      <a:accent2>
        <a:srgbClr val="FC9E17"/>
      </a:accent2>
      <a:accent3>
        <a:srgbClr val="3C5F65"/>
      </a:accent3>
      <a:accent4>
        <a:srgbClr val="FFC000"/>
      </a:accent4>
      <a:accent5>
        <a:srgbClr val="00395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Custom 85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1787A"/>
      </a:accent1>
      <a:accent2>
        <a:srgbClr val="FC9E17"/>
      </a:accent2>
      <a:accent3>
        <a:srgbClr val="3C5F65"/>
      </a:accent3>
      <a:accent4>
        <a:srgbClr val="FFC000"/>
      </a:accent4>
      <a:accent5>
        <a:srgbClr val="00395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?mso-contentType ?>
<spe:Receivers xmlns:spe="http://schemas.microsoft.com/sharepoint/events"/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5ECB21EF65445941843800191F74EFED" ma:contentTypeVersion="49" ma:contentTypeDescription="Создание документа." ma:contentTypeScope="" ma:versionID="899b832781f57f6fdae7915088bfa8b0">
  <xsd:schema xmlns:xsd="http://www.w3.org/2001/XMLSchema" xmlns:xs="http://www.w3.org/2001/XMLSchema" xmlns:p="http://schemas.microsoft.com/office/2006/metadata/properties" xmlns:ns2="9108e355-631b-446a-9dd9-f8a7e3f6943b" xmlns:ns3="4a252ca3-5a62-4c1c-90a6-29f4710e47f8" targetNamespace="http://schemas.microsoft.com/office/2006/metadata/properties" ma:root="true" ma:fieldsID="59a5af9f4ed16c75d58797ee7bee5b83" ns2:_="" ns3:_="">
    <xsd:import namespace="9108e355-631b-446a-9dd9-f8a7e3f6943b"/>
    <xsd:import namespace="4a252ca3-5a62-4c1c-90a6-29f4710e47f8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3:_dlc_DocId" minOccurs="0"/>
                <xsd:element ref="ns3:_dlc_DocIdUrl" minOccurs="0"/>
                <xsd:element ref="ns3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108e355-631b-446a-9dd9-f8a7e3f6943b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Общий доступ с использованием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a252ca3-5a62-4c1c-90a6-29f4710e47f8" elementFormDefault="qualified">
    <xsd:import namespace="http://schemas.microsoft.com/office/2006/documentManagement/types"/>
    <xsd:import namespace="http://schemas.microsoft.com/office/infopath/2007/PartnerControls"/>
    <xsd:element name="_dlc_DocId" ma:index="9" nillable="true" ma:displayName="Значение идентификатора документа" ma:description="Значение идентификатора документа, присвоенного данному элементу." ma:internalName="_dlc_DocId" ma:readOnly="true">
      <xsd:simpleType>
        <xsd:restriction base="dms:Text"/>
      </xsd:simpleType>
    </xsd:element>
    <xsd:element name="_dlc_DocIdUrl" ma:index="10" nillable="true" ma:displayName="Идентификатор документа" ma:description="Постоянная ссылка на этот документ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1" nillable="true" ma:displayName="Сохранить идентификатор" ma:description="Сохранять идентификатор при добавлении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CCB2FE8E-B6AB-4652-96DF-89A88637FC34}"/>
</file>

<file path=customXml/itemProps2.xml><?xml version="1.0" encoding="utf-8"?>
<ds:datastoreItem xmlns:ds="http://schemas.openxmlformats.org/officeDocument/2006/customXml" ds:itemID="{5B1D7632-7EF7-4810-B1AA-101B67E972DD}"/>
</file>

<file path=customXml/itemProps3.xml><?xml version="1.0" encoding="utf-8"?>
<ds:datastoreItem xmlns:ds="http://schemas.openxmlformats.org/officeDocument/2006/customXml" ds:itemID="{C240B4D2-F55B-46BB-9B05-0659BB025961}"/>
</file>

<file path=customXml/itemProps4.xml><?xml version="1.0" encoding="utf-8"?>
<ds:datastoreItem xmlns:ds="http://schemas.openxmlformats.org/officeDocument/2006/customXml" ds:itemID="{A6865B55-8D66-42F2-A778-85A2C37EF751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2350</Words>
  <Application>WPS Presentation</Application>
  <PresentationFormat>Widescreen</PresentationFormat>
  <Paragraphs>119</Paragraphs>
  <Slides>16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30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16</vt:i4>
      </vt:variant>
    </vt:vector>
  </HeadingPairs>
  <TitlesOfParts>
    <vt:vector size="48" baseType="lpstr">
      <vt:lpstr>Arial</vt:lpstr>
      <vt:lpstr>SimSun</vt:lpstr>
      <vt:lpstr>Wingdings</vt:lpstr>
      <vt:lpstr>Franklin Gothic Demi</vt:lpstr>
      <vt:lpstr>Ink Free</vt:lpstr>
      <vt:lpstr>Calibri</vt:lpstr>
      <vt:lpstr>Microsoft YaHei</vt:lpstr>
      <vt:lpstr>Arial Unicode MS</vt:lpstr>
      <vt:lpstr>Calibri Light</vt:lpstr>
      <vt:lpstr>Brush Script MT</vt:lpstr>
      <vt:lpstr>Bahnschrift</vt:lpstr>
      <vt:lpstr>Arial Narrow</vt:lpstr>
      <vt:lpstr>Bahnschrift Condensed</vt:lpstr>
      <vt:lpstr>Bahnschrift Light Condensed</vt:lpstr>
      <vt:lpstr>Bahnschrift SemiBold SemiConden</vt:lpstr>
      <vt:lpstr>Bahnschrift SemiCondensed</vt:lpstr>
      <vt:lpstr>Candara Light</vt:lpstr>
      <vt:lpstr>Cascadia Code Light</vt:lpstr>
      <vt:lpstr>Constantia</vt:lpstr>
      <vt:lpstr>Haettenschweiler</vt:lpstr>
      <vt:lpstr>Lucida Console</vt:lpstr>
      <vt:lpstr>Lucida Sans Unicode</vt:lpstr>
      <vt:lpstr>Microsoft JhengHei</vt:lpstr>
      <vt:lpstr>Microsoft JhengHei Light</vt:lpstr>
      <vt:lpstr>Microsoft JhengHei UI</vt:lpstr>
      <vt:lpstr>Microsoft Sans Serif</vt:lpstr>
      <vt:lpstr>Microsoft YaHei Light</vt:lpstr>
      <vt:lpstr>Microsoft YaHei UI Light</vt:lpstr>
      <vt:lpstr>Monotype Corsiva</vt:lpstr>
      <vt:lpstr>Mistral</vt:lpstr>
      <vt:lpstr>Office Theme</vt:lpstr>
      <vt:lpstr>1_Office Theme</vt:lpstr>
      <vt:lpstr>Музей гимназии №33</vt:lpstr>
      <vt:lpstr>Выставка работ учащихся  «Мне есть на кого равняться»</vt:lpstr>
      <vt:lpstr>PowerPoint 演示文稿</vt:lpstr>
      <vt:lpstr>Костромичи - герои СВО</vt:lpstr>
      <vt:lpstr>Костромичи - герои СВО</vt:lpstr>
      <vt:lpstr>Костромичи - герои СВО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NAME OF PRESENTATION</dc:title>
  <dc:creator>Microsoft Office User</dc:creator>
  <cp:lastModifiedBy>Isaki</cp:lastModifiedBy>
  <cp:revision>5</cp:revision>
  <dcterms:created xsi:type="dcterms:W3CDTF">2024-04-24T09:49:00Z</dcterms:created>
  <dcterms:modified xsi:type="dcterms:W3CDTF">2024-05-15T03:41:26Z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4C581C1028C943D6A8C7982AD631EDCD_13</vt:lpwstr>
  </property>
  <property fmtid="{D5CDD505-2E9C-101B-9397-08002B2CF9AE}" pid="3" name="KSOProductBuildVer">
    <vt:lpwstr>1049-12.2.0.16909</vt:lpwstr>
  </property>
  <property fmtid="{D5CDD505-2E9C-101B-9397-08002B2CF9AE}" pid="4" name="ContentTypeId">
    <vt:lpwstr>0x0101005ECB21EF65445941843800191F74EFED</vt:lpwstr>
  </property>
</Properties>
</file>