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77" autoAdjust="0"/>
  </p:normalViewPr>
  <p:slideViewPr>
    <p:cSldViewPr snapToGrid="0">
      <p:cViewPr varScale="1">
        <p:scale>
          <a:sx n="99" d="100"/>
          <a:sy n="99" d="100"/>
        </p:scale>
        <p:origin x="12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97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30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58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98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3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4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8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47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62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32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5335B-618A-44E3-A902-C91141279AE8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88D22-0B62-4636-AF56-7A737B1FD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5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881743" y="3204117"/>
            <a:ext cx="6977743" cy="98447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IT-</a:t>
            </a:r>
            <a:r>
              <a:rPr lang="ru-RU" dirty="0" smtClean="0">
                <a:solidFill>
                  <a:schemeClr val="bg1"/>
                </a:solidFill>
              </a:rPr>
              <a:t>направление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964872" y="4070674"/>
            <a:ext cx="9144000" cy="165576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Пойми логику нуля и </a:t>
            </a:r>
            <a:r>
              <a:rPr lang="ru-RU" dirty="0" smtClean="0">
                <a:solidFill>
                  <a:schemeClr val="bg1"/>
                </a:solidFill>
              </a:rPr>
              <a:t>единицы</a:t>
            </a:r>
          </a:p>
          <a:p>
            <a:r>
              <a:rPr lang="ru-RU" sz="1600" i="1" dirty="0" smtClean="0">
                <a:solidFill>
                  <a:schemeClr val="bg1"/>
                </a:solidFill>
              </a:rPr>
              <a:t>Выполнила ученица 11В класса</a:t>
            </a:r>
          </a:p>
          <a:p>
            <a:r>
              <a:rPr lang="ru-RU" sz="1600" i="1" dirty="0" smtClean="0">
                <a:solidFill>
                  <a:schemeClr val="bg1"/>
                </a:solidFill>
              </a:rPr>
              <a:t>«Гимназия №33»</a:t>
            </a:r>
          </a:p>
          <a:p>
            <a:r>
              <a:rPr lang="ru-RU" sz="2000" i="1" dirty="0" smtClean="0">
                <a:solidFill>
                  <a:schemeClr val="bg1"/>
                </a:solidFill>
              </a:rPr>
              <a:t>Никанова Дарья</a:t>
            </a:r>
            <a:endParaRPr lang="ru-RU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0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8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4894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Костромские ВУЗы и </a:t>
            </a:r>
            <a:r>
              <a:rPr lang="ru-RU" dirty="0" err="1" smtClean="0">
                <a:solidFill>
                  <a:schemeClr val="bg1"/>
                </a:solidFill>
              </a:rPr>
              <a:t>СУЗы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838201" y="990600"/>
            <a:ext cx="2002970" cy="740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7456" y="1774802"/>
            <a:ext cx="2690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ФГБОУ ВО «Костромской Государственный Университет» и «ИАСТ»</a:t>
            </a:r>
          </a:p>
        </p:txBody>
      </p:sp>
      <p:cxnSp>
        <p:nvCxnSpPr>
          <p:cNvPr id="10" name="Прямая со стрелкой 9"/>
          <p:cNvCxnSpPr>
            <a:endCxn id="11" idx="0"/>
          </p:cNvCxnSpPr>
          <p:nvPr/>
        </p:nvCxnSpPr>
        <p:spPr>
          <a:xfrm flipH="1">
            <a:off x="3022060" y="1300178"/>
            <a:ext cx="891352" cy="1403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95337" y="2703622"/>
            <a:ext cx="3053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ОГБПОУ «Костромской энергетический техникум им. Ф.В. Чижова»</a:t>
            </a:r>
          </a:p>
          <a:p>
            <a:endParaRPr lang="ru-RU" dirty="0"/>
          </a:p>
        </p:txBody>
      </p:sp>
      <p:cxnSp>
        <p:nvCxnSpPr>
          <p:cNvPr id="13" name="Прямая со стрелкой 12"/>
          <p:cNvCxnSpPr>
            <a:endCxn id="17" idx="0"/>
          </p:cNvCxnSpPr>
          <p:nvPr/>
        </p:nvCxnSpPr>
        <p:spPr>
          <a:xfrm flipH="1">
            <a:off x="5416915" y="1300178"/>
            <a:ext cx="209664" cy="797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94301" y="2097967"/>
            <a:ext cx="2645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ОГБПОУ «Костромской политехнический колледж»</a:t>
            </a:r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182361" y="2884799"/>
            <a:ext cx="3231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ФГБОУ ВО «Костромская ГСХА»</a:t>
            </a:r>
          </a:p>
          <a:p>
            <a:endParaRPr lang="ru-RU" dirty="0"/>
          </a:p>
        </p:txBody>
      </p:sp>
      <p:cxnSp>
        <p:nvCxnSpPr>
          <p:cNvPr id="20" name="Прямая со стрелкой 19"/>
          <p:cNvCxnSpPr>
            <a:endCxn id="18" idx="0"/>
          </p:cNvCxnSpPr>
          <p:nvPr/>
        </p:nvCxnSpPr>
        <p:spPr>
          <a:xfrm>
            <a:off x="7277100" y="1208314"/>
            <a:ext cx="521152" cy="167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037862" y="1771194"/>
            <a:ext cx="23669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ЧУПО «Костромской технологический техникум»</a:t>
            </a:r>
          </a:p>
          <a:p>
            <a:endParaRPr lang="ru-RU" dirty="0"/>
          </a:p>
        </p:txBody>
      </p:sp>
      <p:cxnSp>
        <p:nvCxnSpPr>
          <p:cNvPr id="23" name="Прямая со стрелкой 22"/>
          <p:cNvCxnSpPr>
            <a:endCxn id="21" idx="0"/>
          </p:cNvCxnSpPr>
          <p:nvPr/>
        </p:nvCxnSpPr>
        <p:spPr>
          <a:xfrm>
            <a:off x="9232900" y="1117600"/>
            <a:ext cx="988452" cy="653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862" y="4269915"/>
            <a:ext cx="2198040" cy="2198040"/>
          </a:xfrm>
          <a:prstGeom prst="rect">
            <a:avLst/>
          </a:prstGeom>
        </p:spPr>
      </p:pic>
      <p:sp>
        <p:nvSpPr>
          <p:cNvPr id="26" name="Скругленная прямоугольная выноска 25"/>
          <p:cNvSpPr/>
          <p:nvPr/>
        </p:nvSpPr>
        <p:spPr>
          <a:xfrm>
            <a:off x="9414143" y="3659216"/>
            <a:ext cx="2260597" cy="46740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Куда же поступать?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36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7" grpId="0"/>
      <p:bldP spid="18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8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112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Костромской технологический техникум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944" y="1086874"/>
            <a:ext cx="517316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Что изучается: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Программные </a:t>
            </a:r>
            <a:r>
              <a:rPr lang="ru-RU" sz="2000" dirty="0">
                <a:solidFill>
                  <a:schemeClr val="bg1"/>
                </a:solidFill>
              </a:rPr>
              <a:t>компоненты </a:t>
            </a:r>
            <a:r>
              <a:rPr lang="ru-RU" sz="2000" dirty="0" smtClean="0">
                <a:solidFill>
                  <a:schemeClr val="bg1"/>
                </a:solidFill>
              </a:rPr>
              <a:t>бизнес-приложений;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Архитектура </a:t>
            </a:r>
            <a:r>
              <a:rPr lang="ru-RU" sz="2000" dirty="0">
                <a:solidFill>
                  <a:schemeClr val="bg1"/>
                </a:solidFill>
              </a:rPr>
              <a:t>ЭВМ и вычислительных </a:t>
            </a:r>
            <a:r>
              <a:rPr lang="ru-RU" sz="2000" dirty="0" smtClean="0">
                <a:solidFill>
                  <a:schemeClr val="bg1"/>
                </a:solidFill>
              </a:rPr>
              <a:t>систем;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Инструментальные </a:t>
            </a:r>
            <a:r>
              <a:rPr lang="ru-RU" sz="2000" dirty="0">
                <a:solidFill>
                  <a:schemeClr val="bg1"/>
                </a:solidFill>
              </a:rPr>
              <a:t>средства и моделирование информационных и коммуникационных процессов в информационных </a:t>
            </a:r>
            <a:r>
              <a:rPr lang="ru-RU" sz="2000" dirty="0" smtClean="0">
                <a:solidFill>
                  <a:schemeClr val="bg1"/>
                </a:solidFill>
              </a:rPr>
              <a:t>системах;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Различные языки программирования.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7655" y="1086874"/>
            <a:ext cx="6918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Что могут делать выпускники: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Работать </a:t>
            </a:r>
            <a:r>
              <a:rPr lang="ru-RU" sz="2000" dirty="0">
                <a:solidFill>
                  <a:schemeClr val="bg1"/>
                </a:solidFill>
              </a:rPr>
              <a:t>с операционными системами </a:t>
            </a:r>
            <a:r>
              <a:rPr lang="ru-RU" sz="2000" dirty="0" err="1">
                <a:solidFill>
                  <a:schemeClr val="bg1"/>
                </a:solidFill>
              </a:rPr>
              <a:t>Windows</a:t>
            </a:r>
            <a:r>
              <a:rPr lang="ru-RU" sz="2000" dirty="0">
                <a:solidFill>
                  <a:schemeClr val="bg1"/>
                </a:solidFill>
              </a:rPr>
              <a:t> XP, </a:t>
            </a:r>
            <a:r>
              <a:rPr lang="ru-RU" sz="2000" dirty="0" err="1">
                <a:solidFill>
                  <a:schemeClr val="bg1"/>
                </a:solidFill>
              </a:rPr>
              <a:t>Unix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Linux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Работать с языками </a:t>
            </a:r>
            <a:r>
              <a:rPr lang="ru-RU" sz="2000" dirty="0">
                <a:solidFill>
                  <a:schemeClr val="bg1"/>
                </a:solidFill>
              </a:rPr>
              <a:t>программирования </a:t>
            </a:r>
            <a:r>
              <a:rPr lang="ru-RU" sz="2000" dirty="0" err="1">
                <a:solidFill>
                  <a:schemeClr val="bg1"/>
                </a:solidFill>
              </a:rPr>
              <a:t>Turbo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Pascal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Assembler</a:t>
            </a:r>
            <a:r>
              <a:rPr lang="ru-RU" sz="2000" dirty="0">
                <a:solidFill>
                  <a:schemeClr val="bg1"/>
                </a:solidFill>
              </a:rPr>
              <a:t> и средой </a:t>
            </a:r>
            <a:r>
              <a:rPr lang="ru-RU" sz="2000" dirty="0" err="1" smtClean="0">
                <a:solidFill>
                  <a:schemeClr val="bg1"/>
                </a:solidFill>
              </a:rPr>
              <a:t>Delphi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Работать с графическими </a:t>
            </a:r>
            <a:r>
              <a:rPr lang="ru-RU" sz="2000" dirty="0">
                <a:solidFill>
                  <a:schemeClr val="bg1"/>
                </a:solidFill>
              </a:rPr>
              <a:t>редакторами </a:t>
            </a:r>
            <a:r>
              <a:rPr lang="ru-RU" sz="2000" dirty="0" err="1">
                <a:solidFill>
                  <a:schemeClr val="bg1"/>
                </a:solidFill>
              </a:rPr>
              <a:t>Corel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Draw</a:t>
            </a:r>
            <a:r>
              <a:rPr lang="ru-RU" sz="2000" dirty="0">
                <a:solidFill>
                  <a:schemeClr val="bg1"/>
                </a:solidFill>
              </a:rPr>
              <a:t> и </a:t>
            </a:r>
            <a:r>
              <a:rPr lang="ru-RU" sz="2000" dirty="0" err="1">
                <a:solidFill>
                  <a:schemeClr val="bg1"/>
                </a:solidFill>
              </a:rPr>
              <a:t>Adobe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Photoshop</a:t>
            </a:r>
            <a:r>
              <a:rPr lang="ru-RU" sz="2000" dirty="0" smtClean="0">
                <a:solidFill>
                  <a:schemeClr val="bg1"/>
                </a:solidFill>
              </a:rPr>
              <a:t>, а также </a:t>
            </a:r>
            <a:r>
              <a:rPr lang="en-US" sz="2000" dirty="0" smtClean="0">
                <a:solidFill>
                  <a:schemeClr val="bg1"/>
                </a:solidFill>
              </a:rPr>
              <a:t>Microsoft Office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Работать </a:t>
            </a:r>
            <a:r>
              <a:rPr lang="ru-RU" sz="2000" dirty="0">
                <a:solidFill>
                  <a:schemeClr val="bg1"/>
                </a:solidFill>
              </a:rPr>
              <a:t>администраторами компьютерных сетей и баз данных.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77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8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6093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Костромской политехнический колледж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Костромской энергетический техникум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6" name="Прямая со стрелкой 5"/>
          <p:cNvCxnSpPr>
            <a:endCxn id="10" idx="0"/>
          </p:cNvCxnSpPr>
          <p:nvPr/>
        </p:nvCxnSpPr>
        <p:spPr>
          <a:xfrm flipH="1">
            <a:off x="1983391" y="1305293"/>
            <a:ext cx="1983390" cy="517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8077200" y="1305293"/>
            <a:ext cx="1643743" cy="520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38200" y="1822621"/>
            <a:ext cx="2290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09.02.07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Программист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65884" y="1822622"/>
            <a:ext cx="2459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09.02.03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Программист-техник</a:t>
            </a:r>
            <a:endParaRPr lang="ru-RU" sz="2000" dirty="0">
              <a:solidFill>
                <a:schemeClr val="bg1"/>
              </a:solidFill>
            </a:endParaRPr>
          </a:p>
        </p:txBody>
      </p:sp>
      <p:cxnSp>
        <p:nvCxnSpPr>
          <p:cNvPr id="19" name="Прямая со стрелкой 18"/>
          <p:cNvCxnSpPr>
            <a:stCxn id="10" idx="3"/>
          </p:cNvCxnSpPr>
          <p:nvPr/>
        </p:nvCxnSpPr>
        <p:spPr>
          <a:xfrm>
            <a:off x="3128581" y="2176564"/>
            <a:ext cx="866476" cy="261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1" idx="1"/>
          </p:cNvCxnSpPr>
          <p:nvPr/>
        </p:nvCxnSpPr>
        <p:spPr>
          <a:xfrm flipH="1">
            <a:off x="7815943" y="2176565"/>
            <a:ext cx="849941" cy="261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50866" y="2662928"/>
            <a:ext cx="52933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Разработка программных модулей согласно требованиям как для стационарных компьютеров и ноутбуков, так и для мобильных платформ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4200" y="2630855"/>
            <a:ext cx="51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Администрирование созданных проектов и работа с различными база</a:t>
            </a:r>
            <a:r>
              <a:rPr lang="ru-RU" sz="2000" dirty="0">
                <a:solidFill>
                  <a:schemeClr val="bg1"/>
                </a:solidFill>
              </a:rPr>
              <a:t>м</a:t>
            </a:r>
            <a:r>
              <a:rPr lang="ru-RU" sz="2000" dirty="0" smtClean="0">
                <a:solidFill>
                  <a:schemeClr val="bg1"/>
                </a:solidFill>
              </a:rPr>
              <a:t>и данных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10999" y="2255029"/>
            <a:ext cx="38166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 smtClean="0">
                <a:solidFill>
                  <a:schemeClr val="bg1"/>
                </a:solidFill>
              </a:rPr>
              <a:t>Образование в данных УЗ проходит по общим стандартам ФГОС, поэтому программы по направлениям схожи.</a:t>
            </a:r>
            <a:endParaRPr lang="ru-RU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4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87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Костромская ГСХА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Инженерно-техническое образование Костромской Государственной Сельскохозяйственной Академии направлено на обучение студентов автоматизации и механизации сельского хозяйства. Если вы хотите совмещать агрономию и информационные технологии, то направление «</a:t>
            </a:r>
            <a:r>
              <a:rPr lang="ru-RU" dirty="0" err="1" smtClean="0">
                <a:solidFill>
                  <a:schemeClr val="bg1"/>
                </a:solidFill>
              </a:rPr>
              <a:t>Агроинженерия</a:t>
            </a:r>
            <a:r>
              <a:rPr lang="ru-RU" dirty="0" smtClean="0">
                <a:solidFill>
                  <a:schemeClr val="bg1"/>
                </a:solidFill>
              </a:rPr>
              <a:t>» КГСХА именно для вас.</a:t>
            </a:r>
          </a:p>
        </p:txBody>
      </p:sp>
    </p:spTree>
    <p:extLst>
      <p:ext uri="{BB962C8B-B14F-4D97-AF65-F5344CB8AC3E}">
        <p14:creationId xmlns:p14="http://schemas.microsoft.com/office/powerpoint/2010/main" val="93781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8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99953"/>
            <a:ext cx="11620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Костромской Государственный Университет Институт автоматизированных систем и технологий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3556" y="1225461"/>
            <a:ext cx="9424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С 2016 года ИАСТ входит в состав КГУ, после объединения КГТУ и КГУ им. Некрасова.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50" y="1587442"/>
            <a:ext cx="57848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Что изучается: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Программирование на различных языках программирования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Разработка и отладка базового и прикладного ПО, настройка технических средств </a:t>
            </a:r>
            <a:r>
              <a:rPr lang="ru-RU" dirty="0">
                <a:solidFill>
                  <a:schemeClr val="bg1"/>
                </a:solidFill>
              </a:rPr>
              <a:t>информационных систем перед вводом их в </a:t>
            </a:r>
            <a:r>
              <a:rPr lang="ru-RU" dirty="0" smtClean="0">
                <a:solidFill>
                  <a:schemeClr val="bg1"/>
                </a:solidFill>
              </a:rPr>
              <a:t>эксплуатацию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Проектирование баз </a:t>
            </a:r>
            <a:r>
              <a:rPr lang="ru-RU" dirty="0">
                <a:solidFill>
                  <a:schemeClr val="bg1"/>
                </a:solidFill>
              </a:rPr>
              <a:t>данных для различных отраслей </a:t>
            </a:r>
            <a:r>
              <a:rPr lang="ru-RU" dirty="0" smtClean="0">
                <a:solidFill>
                  <a:schemeClr val="bg1"/>
                </a:solidFill>
              </a:rPr>
              <a:t>производства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Разработка дизайна </a:t>
            </a:r>
            <a:r>
              <a:rPr lang="ru-RU" dirty="0">
                <a:solidFill>
                  <a:schemeClr val="bg1"/>
                </a:solidFill>
              </a:rPr>
              <a:t>программных </a:t>
            </a:r>
            <a:r>
              <a:rPr lang="ru-RU" dirty="0" smtClean="0">
                <a:solidFill>
                  <a:schemeClr val="bg1"/>
                </a:solidFill>
              </a:rPr>
              <a:t>интерфейсов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Выполнение </a:t>
            </a:r>
            <a:r>
              <a:rPr lang="ru-RU" dirty="0">
                <a:solidFill>
                  <a:schemeClr val="bg1"/>
                </a:solidFill>
              </a:rPr>
              <a:t>работы по 3D моделированию и дизайну пространственной </a:t>
            </a:r>
            <a:r>
              <a:rPr lang="ru-RU" dirty="0" smtClean="0">
                <a:solidFill>
                  <a:schemeClr val="bg1"/>
                </a:solidFill>
              </a:rPr>
              <a:t>среды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70600" y="1587442"/>
            <a:ext cx="58356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Что могут делать выпускники: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Создавать </a:t>
            </a:r>
            <a:r>
              <a:rPr lang="ru-RU" dirty="0">
                <a:solidFill>
                  <a:schemeClr val="bg1"/>
                </a:solidFill>
              </a:rPr>
              <a:t>приложения</a:t>
            </a:r>
            <a:r>
              <a:rPr lang="ru-RU" dirty="0" smtClean="0">
                <a:solidFill>
                  <a:schemeClr val="bg1"/>
                </a:solidFill>
              </a:rPr>
              <a:t> и адаптировать их к </a:t>
            </a:r>
            <a:r>
              <a:rPr lang="ru-RU" dirty="0">
                <a:solidFill>
                  <a:schemeClr val="bg1"/>
                </a:solidFill>
              </a:rPr>
              <a:t>новым требованиям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Проектировать и настраивать компьютерные сети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Разрабатывать Интернет-приложения и </a:t>
            </a:r>
            <a:r>
              <a:rPr lang="ru-RU" dirty="0" smtClean="0">
                <a:solidFill>
                  <a:schemeClr val="bg1"/>
                </a:solidFill>
              </a:rPr>
              <a:t>сайты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Создавать дизайн </a:t>
            </a:r>
            <a:r>
              <a:rPr lang="ru-RU" dirty="0">
                <a:solidFill>
                  <a:schemeClr val="bg1"/>
                </a:solidFill>
              </a:rPr>
              <a:t>информационной среды и системы предприятия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Осуществлять дизайн и цифровую обработку видео- и </a:t>
            </a:r>
            <a:r>
              <a:rPr lang="ru-RU" dirty="0" smtClean="0">
                <a:solidFill>
                  <a:schemeClr val="bg1"/>
                </a:solidFill>
              </a:rPr>
              <a:t>аудиоинформации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8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Вступительные испытания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400" y="4629041"/>
            <a:ext cx="2095500" cy="2095500"/>
          </a:xfrm>
        </p:spPr>
      </p:pic>
      <p:sp>
        <p:nvSpPr>
          <p:cNvPr id="6" name="Прямоугольная выноска 5"/>
          <p:cNvSpPr/>
          <p:nvPr/>
        </p:nvSpPr>
        <p:spPr>
          <a:xfrm>
            <a:off x="9486899" y="3474600"/>
            <a:ext cx="2590800" cy="10160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Что мне нужно сделать чтобы поступить в любимое УЗ?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68300" y="1336347"/>
            <a:ext cx="11230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 err="1" smtClean="0">
                <a:solidFill>
                  <a:schemeClr val="bg1"/>
                </a:solidFill>
              </a:rPr>
              <a:t>СУЗы</a:t>
            </a:r>
            <a:r>
              <a:rPr lang="ru-RU" dirty="0" smtClean="0">
                <a:solidFill>
                  <a:schemeClr val="bg1"/>
                </a:solidFill>
              </a:rPr>
              <a:t> поступление осуществляются на основе аттестата за 9 или 11 класс, ВУЗы же ставят свои правила приема абитуриентов на обучение.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349" y="2518696"/>
            <a:ext cx="28518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Поступление(ЕГЭ):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Математика(проф.) - 39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Информатика - 44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Русский язык -  40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3548" y="1982450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КГУ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56577" y="2477244"/>
            <a:ext cx="3023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Кол-во бюджетных мест: 100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2" name="Прямая со стрелкой 11"/>
          <p:cNvCxnSpPr>
            <a:stCxn id="9" idx="1"/>
          </p:cNvCxnSpPr>
          <p:nvPr/>
        </p:nvCxnSpPr>
        <p:spPr>
          <a:xfrm flipH="1">
            <a:off x="1361022" y="2213283"/>
            <a:ext cx="652526" cy="225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9" idx="3"/>
            <a:endCxn id="10" idx="0"/>
          </p:cNvCxnSpPr>
          <p:nvPr/>
        </p:nvCxnSpPr>
        <p:spPr>
          <a:xfrm>
            <a:off x="2659879" y="2213283"/>
            <a:ext cx="1608522" cy="263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98785" y="1981437"/>
            <a:ext cx="976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КГСХА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84317" y="2474242"/>
            <a:ext cx="275658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Поступление(ЕГЭ) 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Математика - 27</a:t>
            </a:r>
            <a:endParaRPr lang="ru-RU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На выбор: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Информатика - 36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Физика - 40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Русский язык - 36</a:t>
            </a:r>
          </a:p>
        </p:txBody>
      </p:sp>
      <p:cxnSp>
        <p:nvCxnSpPr>
          <p:cNvPr id="24" name="Прямая со стрелкой 23"/>
          <p:cNvCxnSpPr>
            <a:stCxn id="20" idx="1"/>
            <a:endCxn id="21" idx="0"/>
          </p:cNvCxnSpPr>
          <p:nvPr/>
        </p:nvCxnSpPr>
        <p:spPr>
          <a:xfrm flipH="1">
            <a:off x="7962611" y="2212270"/>
            <a:ext cx="1036174" cy="261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117792" y="2443102"/>
            <a:ext cx="290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Кол-во бюджетных мест: 51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27" name="Прямая со стрелкой 26"/>
          <p:cNvCxnSpPr>
            <a:stCxn id="20" idx="3"/>
            <a:endCxn id="25" idx="0"/>
          </p:cNvCxnSpPr>
          <p:nvPr/>
        </p:nvCxnSpPr>
        <p:spPr>
          <a:xfrm>
            <a:off x="9975014" y="2212270"/>
            <a:ext cx="596093" cy="230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9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ECB21EF65445941843800191F74EFED" ma:contentTypeVersion="49" ma:contentTypeDescription="Создание документа." ma:contentTypeScope="" ma:versionID="899b832781f57f6fdae7915088bfa8b0">
  <xsd:schema xmlns:xsd="http://www.w3.org/2001/XMLSchema" xmlns:xs="http://www.w3.org/2001/XMLSchema" xmlns:p="http://schemas.microsoft.com/office/2006/metadata/properties" xmlns:ns2="9108e355-631b-446a-9dd9-f8a7e3f6943b" xmlns:ns3="4a252ca3-5a62-4c1c-90a6-29f4710e47f8" targetNamespace="http://schemas.microsoft.com/office/2006/metadata/properties" ma:root="true" ma:fieldsID="59a5af9f4ed16c75d58797ee7bee5b83" ns2:_="" ns3:_=""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AA7BB6-1E17-4FA3-9EF6-648104068E7D}"/>
</file>

<file path=customXml/itemProps2.xml><?xml version="1.0" encoding="utf-8"?>
<ds:datastoreItem xmlns:ds="http://schemas.openxmlformats.org/officeDocument/2006/customXml" ds:itemID="{D47B3EEA-C7CD-45E7-8E5A-E6B426DDCD40}"/>
</file>

<file path=customXml/itemProps3.xml><?xml version="1.0" encoding="utf-8"?>
<ds:datastoreItem xmlns:ds="http://schemas.openxmlformats.org/officeDocument/2006/customXml" ds:itemID="{2AAE91BB-F586-4DBE-B19A-43889166D059}"/>
</file>

<file path=customXml/itemProps4.xml><?xml version="1.0" encoding="utf-8"?>
<ds:datastoreItem xmlns:ds="http://schemas.openxmlformats.org/officeDocument/2006/customXml" ds:itemID="{2BAEE956-CC86-493F-9F98-5CF6A4FFB58B}"/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423</Words>
  <Application>Microsoft Office PowerPoint</Application>
  <PresentationFormat>Широкоэкранный</PresentationFormat>
  <Paragraphs>64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IT-направление</vt:lpstr>
      <vt:lpstr>Костромские ВУЗы и СУЗы</vt:lpstr>
      <vt:lpstr>Костромской технологический техникум</vt:lpstr>
      <vt:lpstr>Костромской политехнический колледж Костромской энергетический техникум</vt:lpstr>
      <vt:lpstr>Костромская ГСХА</vt:lpstr>
      <vt:lpstr>Костромской Государственный Университет Институт автоматизированных систем и технологий</vt:lpstr>
      <vt:lpstr>Вступительные испытания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IT-направление</dc:title>
  <dc:creator>Дарья Никанова</dc:creator>
  <cp:lastModifiedBy>Исакич</cp:lastModifiedBy>
  <cp:revision>33</cp:revision>
  <dcterms:created xsi:type="dcterms:W3CDTF">2021-11-24T14:14:01Z</dcterms:created>
  <dcterms:modified xsi:type="dcterms:W3CDTF">2021-11-28T14:56:53Z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0x0101005ECB21EF65445941843800191F74EFED</vt:lpwstr>
  </property>
</Properties>
</file>