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2" r:id="rId3"/>
    <p:sldId id="260" r:id="rId4"/>
    <p:sldId id="257" r:id="rId5"/>
    <p:sldId id="258" r:id="rId6"/>
    <p:sldId id="259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4A7B4-3236-442C-A54F-8413269F00F9}" type="datetimeFigureOut">
              <a:rPr lang="ru-RU" smtClean="0"/>
              <a:pPr/>
              <a:t>28.02.2010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B0A5-2E90-44FF-84A3-1E19719DDB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4A7B4-3236-442C-A54F-8413269F00F9}" type="datetimeFigureOut">
              <a:rPr lang="ru-RU" smtClean="0"/>
              <a:pPr/>
              <a:t>28.02.2010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B0A5-2E90-44FF-84A3-1E19719DDB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4A7B4-3236-442C-A54F-8413269F00F9}" type="datetimeFigureOut">
              <a:rPr lang="ru-RU" smtClean="0"/>
              <a:pPr/>
              <a:t>28.02.2010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B0A5-2E90-44FF-84A3-1E19719DDB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4A7B4-3236-442C-A54F-8413269F00F9}" type="datetimeFigureOut">
              <a:rPr lang="ru-RU" smtClean="0"/>
              <a:pPr/>
              <a:t>28.02.2010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B0A5-2E90-44FF-84A3-1E19719DDB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4A7B4-3236-442C-A54F-8413269F00F9}" type="datetimeFigureOut">
              <a:rPr lang="ru-RU" smtClean="0"/>
              <a:pPr/>
              <a:t>28.02.2010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B0A5-2E90-44FF-84A3-1E19719DDB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4A7B4-3236-442C-A54F-8413269F00F9}" type="datetimeFigureOut">
              <a:rPr lang="ru-RU" smtClean="0"/>
              <a:pPr/>
              <a:t>28.02.2010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B0A5-2E90-44FF-84A3-1E19719DDB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4A7B4-3236-442C-A54F-8413269F00F9}" type="datetimeFigureOut">
              <a:rPr lang="ru-RU" smtClean="0"/>
              <a:pPr/>
              <a:t>28.02.2010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B0A5-2E90-44FF-84A3-1E19719DDB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4A7B4-3236-442C-A54F-8413269F00F9}" type="datetimeFigureOut">
              <a:rPr lang="ru-RU" smtClean="0"/>
              <a:pPr/>
              <a:t>28.02.2010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B0A5-2E90-44FF-84A3-1E19719DDB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4A7B4-3236-442C-A54F-8413269F00F9}" type="datetimeFigureOut">
              <a:rPr lang="ru-RU" smtClean="0"/>
              <a:pPr/>
              <a:t>28.02.2010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B0A5-2E90-44FF-84A3-1E19719DDB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4A7B4-3236-442C-A54F-8413269F00F9}" type="datetimeFigureOut">
              <a:rPr lang="ru-RU" smtClean="0"/>
              <a:pPr/>
              <a:t>28.02.2010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B0A5-2E90-44FF-84A3-1E19719DDB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4A7B4-3236-442C-A54F-8413269F00F9}" type="datetimeFigureOut">
              <a:rPr lang="ru-RU" smtClean="0"/>
              <a:pPr/>
              <a:t>28.02.2010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059B0A5-2E90-44FF-84A3-1E19719DDB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554A7B4-3236-442C-A54F-8413269F00F9}" type="datetimeFigureOut">
              <a:rPr lang="ru-RU" smtClean="0"/>
              <a:pPr/>
              <a:t>28.02.2010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059B0A5-2E90-44FF-84A3-1E19719DDB5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xumuk.ru/encyklopedia/1498.html" TargetMode="External"/><Relationship Id="rId2" Type="http://schemas.openxmlformats.org/officeDocument/2006/relationships/hyperlink" Target="http://nauka.ssu.samara.ru/CHIM/STAT/YASH/yash.htm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liveinternet.ru/users/1871986/post115739682/" TargetMode="External"/><Relationship Id="rId4" Type="http://schemas.openxmlformats.org/officeDocument/2006/relationships/hyperlink" Target="http://www.avanta.ru/index.asp?Kod=17&amp;mode=5&amp;Show=7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Натуральные и синтетические душистые вещества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5984" y="4786322"/>
            <a:ext cx="6400800" cy="1752600"/>
          </a:xfrm>
        </p:spPr>
        <p:txBody>
          <a:bodyPr/>
          <a:lstStyle/>
          <a:p>
            <a:r>
              <a:rPr lang="ru-RU" b="1" dirty="0" smtClean="0">
                <a:latin typeface="Monotype Corsiva" pitchFamily="66" charset="0"/>
              </a:rPr>
              <a:t>Выполнила</a:t>
            </a:r>
          </a:p>
          <a:p>
            <a:r>
              <a:rPr lang="ru-RU" b="1" dirty="0" smtClean="0">
                <a:latin typeface="Monotype Corsiva" pitchFamily="66" charset="0"/>
              </a:rPr>
              <a:t>Ученица 10 «Б» класса</a:t>
            </a:r>
          </a:p>
          <a:p>
            <a:r>
              <a:rPr lang="ru-RU" b="1" dirty="0" smtClean="0">
                <a:latin typeface="Monotype Corsiva" pitchFamily="66" charset="0"/>
              </a:rPr>
              <a:t>Булатова Маргарита</a:t>
            </a:r>
            <a:endParaRPr lang="ru-RU" b="1" dirty="0">
              <a:latin typeface="Monotype Corsiva" pitchFamily="66" charset="0"/>
            </a:endParaRPr>
          </a:p>
        </p:txBody>
      </p:sp>
      <p:pic>
        <p:nvPicPr>
          <p:cNvPr id="2050" name="Picture 2" descr="K:\ИНТЕРНЕТ+\рисунки\зпах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3643314"/>
            <a:ext cx="2857519" cy="28042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500042"/>
            <a:ext cx="807249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Слово </a:t>
            </a:r>
            <a:r>
              <a:rPr lang="ru-RU" dirty="0">
                <a:solidFill>
                  <a:srgbClr val="0070C0"/>
                </a:solidFill>
              </a:rPr>
              <a:t>"аромат" </a:t>
            </a:r>
            <a:r>
              <a:rPr lang="ru-RU" dirty="0"/>
              <a:t>- латинского происхождения, оно означает "запах". Но уже в Древнем Египте, за 5000 лет до н.э., священнослужители и немногие избранные владели высочайшим искусством приготовления душистых смесей и благовонных масел, которые использовались в культовых, лечебных, косметических, парфюмерных целях, а также в домашнем хозяйстве. В совершенстве освоила науку влияния на людей с помощью ароматов и обоняния любимейшая жена фараона, прекрасная </a:t>
            </a:r>
            <a:r>
              <a:rPr lang="ru-RU" dirty="0" err="1">
                <a:solidFill>
                  <a:srgbClr val="0070C0"/>
                </a:solidFill>
              </a:rPr>
              <a:t>Нефертити</a:t>
            </a:r>
            <a:r>
              <a:rPr lang="ru-RU" dirty="0">
                <a:solidFill>
                  <a:srgbClr val="0070C0"/>
                </a:solidFill>
              </a:rPr>
              <a:t>. </a:t>
            </a:r>
            <a:r>
              <a:rPr lang="ru-RU" dirty="0"/>
              <a:t>С помощью запахов она умело создавала вокруг себя атмосферу чувств по своему желанию: умиротворения, благоговения, восхищения, радости, возвышенной и всепоглощающей любви... За несколько минут до ее появления воздух в залах наполнялся чарующим ароматом, а люди перешептывались: "Идет прекраснейшая...".</a:t>
            </a: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643174" y="5286388"/>
            <a:ext cx="4000528" cy="1124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3174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Александр Воронков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.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</a:rPr>
              <a:t>Нефертити</a:t>
            </a:r>
            <a:r>
              <a:rPr kumimoji="0" lang="ru-R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. Эдвин Лонг.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7" y="4143380"/>
            <a:ext cx="1470119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1538" y="1000108"/>
            <a:ext cx="65722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/>
              <a:t>Парфюмерия - искусство, которому требуется самое большое количество исходных материалов.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3500438"/>
            <a:ext cx="757242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Современная парфюмерия использует огромный ассортимент душистых веществ как из древнего, так и современного арсенала. В композицию одного </a:t>
            </a:r>
            <a:r>
              <a:rPr lang="ru-RU" sz="2000" dirty="0" err="1"/>
              <a:t>парфюма</a:t>
            </a:r>
            <a:r>
              <a:rPr lang="ru-RU" sz="2000" dirty="0"/>
              <a:t> может входить более двухсот различных компонентов, иногда даже до трехсот. В распоряжении парфюмера сотни натуральных продуктов: веществ растительного и животного происхождения и тысячи химических, полученных путем синтеза 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sz="5400" b="1" dirty="0" smtClean="0">
                <a:solidFill>
                  <a:schemeClr val="bg2">
                    <a:lumMod val="25000"/>
                  </a:schemeClr>
                </a:solidFill>
              </a:rPr>
              <a:t>Душистые вещества</a:t>
            </a:r>
          </a:p>
          <a:p>
            <a:pPr algn="ctr">
              <a:buNone/>
            </a:pPr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Натуральные                        Синтетические</a:t>
            </a:r>
          </a:p>
          <a:p>
            <a:pPr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      (эфирные масла,                ( аналоги природных,</a:t>
            </a:r>
          </a:p>
          <a:p>
            <a:pPr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        мускус, амбра)                   не встречающиеся в </a:t>
            </a:r>
          </a:p>
          <a:p>
            <a:pPr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                                                                 природе)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2143108" y="1571612"/>
            <a:ext cx="1357322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214942" y="1571612"/>
            <a:ext cx="1643074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K:\ИНТЕРНЕТ+\рисунки\Безымянный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4143380"/>
            <a:ext cx="2428884" cy="24288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+mn-lt"/>
              </a:rPr>
              <a:t>Натуральные душистые вещества</a:t>
            </a: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78634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ru-RU" dirty="0" smtClean="0"/>
              <a:t>В растениях душистые вещества обычно содержаться в особых клетках в цветках, листьях, кожуре плодов, а иногда в древесине. Содержание эфирных масел в растениях колеблется от 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0,1 до 10 %</a:t>
            </a:r>
            <a:r>
              <a:rPr lang="ru-RU" dirty="0" smtClean="0"/>
              <a:t>.</a:t>
            </a:r>
          </a:p>
          <a:p>
            <a:pPr>
              <a:lnSpc>
                <a:spcPct val="120000"/>
              </a:lnSpc>
              <a:buNone/>
            </a:pPr>
            <a:endParaRPr lang="ru-RU" dirty="0" smtClean="0"/>
          </a:p>
          <a:p>
            <a:pPr>
              <a:lnSpc>
                <a:spcPct val="120000"/>
              </a:lnSpc>
            </a:pPr>
            <a:r>
              <a:rPr lang="ru-RU" dirty="0" smtClean="0"/>
              <a:t>         Эфирные масла – сложные смеси душистых органических веществ (терпенов, сложных эфиров, альдегидов, спиртов), плохо растворимые в воде, но легко растворимые в спирте. Так, </a:t>
            </a:r>
            <a:r>
              <a:rPr lang="ru-RU" dirty="0" err="1" smtClean="0"/>
              <a:t>розовое</a:t>
            </a:r>
            <a:r>
              <a:rPr lang="ru-RU" dirty="0" smtClean="0"/>
              <a:t> масло одержит более 200 различных соединений. Чтобы выделить 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 кг </a:t>
            </a:r>
            <a:r>
              <a:rPr lang="ru-RU" dirty="0" err="1" smtClean="0"/>
              <a:t>розового</a:t>
            </a:r>
            <a:r>
              <a:rPr lang="ru-RU" dirty="0" smtClean="0"/>
              <a:t> масла необходимо переработать 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 т</a:t>
            </a:r>
            <a:r>
              <a:rPr lang="ru-RU" dirty="0" smtClean="0"/>
              <a:t> лепестков розы.</a:t>
            </a:r>
          </a:p>
          <a:p>
            <a:pPr>
              <a:lnSpc>
                <a:spcPct val="120000"/>
              </a:lnSpc>
              <a:buNone/>
            </a:pPr>
            <a:endParaRPr lang="ru-RU" dirty="0" smtClean="0"/>
          </a:p>
          <a:p>
            <a:r>
              <a:rPr lang="ru-RU" dirty="0" smtClean="0"/>
              <a:t>        Мускус – продукт, вырабатываемый</a:t>
            </a:r>
          </a:p>
          <a:p>
            <a:pPr>
              <a:buNone/>
            </a:pPr>
            <a:r>
              <a:rPr lang="ru-RU" dirty="0" smtClean="0"/>
              <a:t>     из желез самца оленя кабарги. Для </a:t>
            </a:r>
          </a:p>
          <a:p>
            <a:pPr>
              <a:buNone/>
            </a:pPr>
            <a:r>
              <a:rPr lang="ru-RU" dirty="0" smtClean="0"/>
              <a:t>     получения 1 кг мускуса надо уничтожить </a:t>
            </a:r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30 тысяч </a:t>
            </a:r>
            <a:r>
              <a:rPr lang="ru-RU" dirty="0" smtClean="0"/>
              <a:t>животных. </a:t>
            </a:r>
          </a:p>
          <a:p>
            <a:endParaRPr lang="ru-RU" dirty="0"/>
          </a:p>
        </p:txBody>
      </p:sp>
      <p:pic>
        <p:nvPicPr>
          <p:cNvPr id="3074" name="Picture 2" descr="Роз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4714884"/>
            <a:ext cx="280556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+mn-lt"/>
              </a:rPr>
              <a:t>Синтетические </a:t>
            </a:r>
            <a:br>
              <a:rPr lang="ru-RU" dirty="0" smtClean="0">
                <a:latin typeface="+mn-lt"/>
              </a:rPr>
            </a:br>
            <a:r>
              <a:rPr lang="ru-RU" dirty="0" smtClean="0">
                <a:latin typeface="+mn-lt"/>
              </a:rPr>
              <a:t>душистые вещества</a:t>
            </a: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2643206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dirty="0" smtClean="0">
                <a:solidFill>
                  <a:srgbClr val="0070C0"/>
                </a:solidFill>
              </a:rPr>
              <a:t>Углеводороды</a:t>
            </a:r>
            <a:r>
              <a:rPr lang="ru-RU" dirty="0" smtClean="0"/>
              <a:t> - например </a:t>
            </a:r>
            <a:r>
              <a:rPr lang="ru-RU" dirty="0" err="1" smtClean="0"/>
              <a:t>лименон</a:t>
            </a:r>
            <a:r>
              <a:rPr lang="ru-RU" dirty="0" smtClean="0"/>
              <a:t> с запахом лимона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0070C0"/>
                </a:solidFill>
              </a:rPr>
              <a:t>Спирты</a:t>
            </a:r>
            <a:r>
              <a:rPr lang="ru-RU" dirty="0" smtClean="0"/>
              <a:t> - такие как </a:t>
            </a:r>
            <a:r>
              <a:rPr lang="ru-RU" dirty="0" err="1" smtClean="0"/>
              <a:t>гераниол</a:t>
            </a:r>
            <a:r>
              <a:rPr lang="ru-RU" dirty="0" smtClean="0"/>
              <a:t>, нерол, </a:t>
            </a:r>
            <a:r>
              <a:rPr lang="ru-RU" dirty="0" err="1" smtClean="0"/>
              <a:t>цитронеллол</a:t>
            </a:r>
            <a:r>
              <a:rPr lang="ru-RU" dirty="0" smtClean="0"/>
              <a:t> с запахом розы, </a:t>
            </a:r>
            <a:r>
              <a:rPr lang="ru-RU" dirty="0" err="1" smtClean="0"/>
              <a:t>терпинеол</a:t>
            </a:r>
            <a:r>
              <a:rPr lang="ru-RU" dirty="0" smtClean="0"/>
              <a:t> с запахом сирени, </a:t>
            </a:r>
            <a:r>
              <a:rPr lang="ru-RU" dirty="0" err="1" smtClean="0"/>
              <a:t>линалоол</a:t>
            </a:r>
            <a:r>
              <a:rPr lang="ru-RU" dirty="0" smtClean="0"/>
              <a:t> с запахом ландыша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0070C0"/>
                </a:solidFill>
              </a:rPr>
              <a:t>Простые эфиры</a:t>
            </a:r>
            <a:r>
              <a:rPr lang="ru-RU" dirty="0" smtClean="0"/>
              <a:t> - например эвгенол и изоэвгенол с запахом гвоздики, метиловый эфир с запахом черемухи и этиловый эфир с фруктовым запахом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>
                <a:solidFill>
                  <a:srgbClr val="0070C0"/>
                </a:solidFill>
              </a:rPr>
              <a:t>Нитросоединения</a:t>
            </a:r>
            <a:r>
              <a:rPr lang="ru-RU" dirty="0" smtClean="0"/>
              <a:t> производных ароматического ряда - мускус амбровый, мускус-кетон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0070C0"/>
                </a:solidFill>
              </a:rPr>
              <a:t>Основания</a:t>
            </a:r>
            <a:r>
              <a:rPr lang="ru-RU" dirty="0" smtClean="0"/>
              <a:t> - индол с запахом жасмина.</a:t>
            </a:r>
            <a:endParaRPr lang="ru-RU" dirty="0"/>
          </a:p>
        </p:txBody>
      </p:sp>
      <p:pic>
        <p:nvPicPr>
          <p:cNvPr id="4099" name="Picture 3" descr="K:\ИНТЕРНЕТ+\рисунки\image02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4357694"/>
            <a:ext cx="3429024" cy="2286016"/>
          </a:xfrm>
          <a:prstGeom prst="rect">
            <a:avLst/>
          </a:prstGeom>
          <a:noFill/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4357694"/>
            <a:ext cx="3647315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56509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0070C0"/>
                </a:solidFill>
              </a:rPr>
              <a:t>Сложные эфиры </a:t>
            </a:r>
            <a:r>
              <a:rPr lang="ru-RU" sz="2000" dirty="0" smtClean="0"/>
              <a:t>по своей химической природе представляют подавляющее большинство среди синтетических душистых веществ. Примером может служить </a:t>
            </a:r>
            <a:r>
              <a:rPr lang="ru-RU" sz="2000" dirty="0" err="1" smtClean="0"/>
              <a:t>бензилацетат</a:t>
            </a:r>
            <a:r>
              <a:rPr lang="ru-RU" sz="2000" dirty="0" smtClean="0"/>
              <a:t> с запахом жасмина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0070C0"/>
                </a:solidFill>
              </a:rPr>
              <a:t>Альдегиды </a:t>
            </a:r>
            <a:r>
              <a:rPr lang="ru-RU" sz="2000" dirty="0" smtClean="0"/>
              <a:t>- ванилин, гелиотропин, </a:t>
            </a:r>
            <a:r>
              <a:rPr lang="ru-RU" sz="2000" dirty="0" err="1" smtClean="0"/>
              <a:t>цитраль</a:t>
            </a:r>
            <a:r>
              <a:rPr lang="ru-RU" sz="2000" dirty="0" smtClean="0"/>
              <a:t> с сильным лимонным запахом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0070C0"/>
                </a:solidFill>
              </a:rPr>
              <a:t>Кетоны -</a:t>
            </a:r>
            <a:r>
              <a:rPr lang="ru-RU" sz="2000" dirty="0" smtClean="0"/>
              <a:t> такие как </a:t>
            </a:r>
            <a:r>
              <a:rPr lang="ru-RU" sz="2000" dirty="0" err="1" smtClean="0"/>
              <a:t>ионон</a:t>
            </a:r>
            <a:r>
              <a:rPr lang="ru-RU" sz="2000" dirty="0" smtClean="0"/>
              <a:t> с запахом фиалки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123" name="Picture 3" descr="K:\ИНТЕРНЕТ+\рисунки\image00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714884"/>
            <a:ext cx="5072066" cy="1285884"/>
          </a:xfrm>
          <a:prstGeom prst="rect">
            <a:avLst/>
          </a:prstGeom>
          <a:noFill/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3"/>
          <a:srcRect l="6386" r="19110"/>
          <a:stretch>
            <a:fillRect/>
          </a:stretch>
        </p:blipFill>
        <p:spPr bwMode="auto">
          <a:xfrm>
            <a:off x="928662" y="214290"/>
            <a:ext cx="2857520" cy="1309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14876" y="214290"/>
            <a:ext cx="3814887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57949" y="4214818"/>
            <a:ext cx="2201349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0" y="1000108"/>
            <a:ext cx="8143932" cy="267765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Источники:</a:t>
            </a:r>
          </a:p>
          <a:p>
            <a:pPr marL="342900" indent="-342900">
              <a:buAutoNum type="arabicPeriod"/>
            </a:pPr>
            <a:r>
              <a:rPr lang="ru-RU" sz="2400" u="sng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http://nauka.ssu.samara.ru/CHIM/STAT/YASH/yash.htm</a:t>
            </a:r>
            <a:endParaRPr lang="ru-RU" sz="2400" u="sng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>
              <a:buFontTx/>
              <a:buAutoNum type="arabicPeriod"/>
            </a:pPr>
            <a:r>
              <a:rPr lang="ru-RU" sz="2400" u="sng" dirty="0" smtClean="0">
                <a:solidFill>
                  <a:schemeClr val="bg2">
                    <a:lumMod val="10000"/>
                  </a:schemeClr>
                </a:solidFill>
                <a:hlinkClick r:id="rId3"/>
              </a:rPr>
              <a:t>http://www.xumuk.ru/encyklopedia/1498.html</a:t>
            </a:r>
            <a:endParaRPr lang="ru-RU" sz="2400" u="sng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>
              <a:buAutoNum type="arabicPeriod"/>
            </a:pPr>
            <a:r>
              <a:rPr lang="ru-RU" sz="2400" u="sng" dirty="0" smtClean="0">
                <a:solidFill>
                  <a:schemeClr val="bg2">
                    <a:lumMod val="10000"/>
                  </a:schemeClr>
                </a:solidFill>
                <a:hlinkClick r:id="rId4"/>
              </a:rPr>
              <a:t>http://www.avanta.ru/index.asp?Kod=17&amp;mode=5&amp;Show=73</a:t>
            </a:r>
            <a:endParaRPr lang="ru-RU" sz="2400" u="sng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>
              <a:buAutoNum type="arabicPeriod"/>
            </a:pPr>
            <a:r>
              <a:rPr lang="en-US" sz="2400" u="sng" dirty="0" smtClean="0">
                <a:solidFill>
                  <a:schemeClr val="bg2">
                    <a:lumMod val="10000"/>
                  </a:schemeClr>
                </a:solidFill>
                <a:hlinkClick r:id="rId5"/>
              </a:rPr>
              <a:t>http://www.liveinternet.ru/users/1871986/post115739682/</a:t>
            </a:r>
            <a:endParaRPr lang="ru-RU" sz="2400" u="sng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>
              <a:buAutoNum type="arabicPeriod"/>
            </a:pPr>
            <a:endParaRPr lang="ru-RU" sz="2400" u="sng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1941255C20EA73468592D6FDC51BF9B0" ma:contentTypeVersion="49" ma:contentTypeDescription="Создание документа." ma:contentTypeScope="" ma:versionID="0ad6b0ac17844151c92a33f98c4b8374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_dlc_DocId xmlns="4a252ca3-5a62-4c1c-90a6-29f4710e47f8">AWJJH2MPE6E2-319710059-109</_dlc_DocId>
    <_dlc_DocIdUrl xmlns="4a252ca3-5a62-4c1c-90a6-29f4710e47f8">
      <Url>http://edu-sps.koiro.local/Kostroma_EDU/Gimn33/_layouts/15/DocIdRedir.aspx?ID=AWJJH2MPE6E2-319710059-109</Url>
      <Description>AWJJH2MPE6E2-319710059-109</Description>
    </_dlc_DocIdUrl>
  </documentManagement>
</p:properties>
</file>

<file path=customXml/itemProps1.xml><?xml version="1.0" encoding="utf-8"?>
<ds:datastoreItem xmlns:ds="http://schemas.openxmlformats.org/officeDocument/2006/customXml" ds:itemID="{EC18B42D-BC67-49D2-86BB-978B2B52C433}"/>
</file>

<file path=customXml/itemProps2.xml><?xml version="1.0" encoding="utf-8"?>
<ds:datastoreItem xmlns:ds="http://schemas.openxmlformats.org/officeDocument/2006/customXml" ds:itemID="{ED682768-D5F9-41D0-99EB-08BA97DAD507}"/>
</file>

<file path=customXml/itemProps3.xml><?xml version="1.0" encoding="utf-8"?>
<ds:datastoreItem xmlns:ds="http://schemas.openxmlformats.org/officeDocument/2006/customXml" ds:itemID="{9F30EF87-18D3-4C84-B06A-2DF03ADA436E}"/>
</file>

<file path=customXml/itemProps4.xml><?xml version="1.0" encoding="utf-8"?>
<ds:datastoreItem xmlns:ds="http://schemas.openxmlformats.org/officeDocument/2006/customXml" ds:itemID="{540618FB-CEF8-4D5C-83F4-C56789002AE2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139</TotalTime>
  <Words>473</Words>
  <Application>Microsoft Office PowerPoint</Application>
  <PresentationFormat>Экран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Натуральные и синтетические душистые вещества</vt:lpstr>
      <vt:lpstr>Слайд 2</vt:lpstr>
      <vt:lpstr>Слайд 3</vt:lpstr>
      <vt:lpstr>Слайд 4</vt:lpstr>
      <vt:lpstr>Натуральные душистые вещества</vt:lpstr>
      <vt:lpstr>Синтетические  душистые вещества</vt:lpstr>
      <vt:lpstr>Слайд 7</vt:lpstr>
      <vt:lpstr>Слайд 8</vt:lpstr>
    </vt:vector>
  </TitlesOfParts>
  <Company>Wg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Натуральные и синтетические душистые вещества</dc:title>
  <dc:creator>FoM</dc:creator>
  <cp:lastModifiedBy>FoM</cp:lastModifiedBy>
  <cp:revision>15</cp:revision>
  <dcterms:created xsi:type="dcterms:W3CDTF">2010-02-26T18:13:12Z</dcterms:created>
  <dcterms:modified xsi:type="dcterms:W3CDTF">2010-02-28T07:33:14Z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0x0101001941255C20EA73468592D6FDC51BF9B0</vt:lpwstr>
  </property>
  <property fmtid="{D5CDD505-2E9C-101B-9397-08002B2CF9AE}" pid="3" name="_dlc_DocIdItemGuid">
    <vt:lpwstr>a80fc078-43fe-423b-9528-974d3c08100d</vt:lpwstr>
  </property>
</Properties>
</file>