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74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72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09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3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85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52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9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8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9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55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90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73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92D058C-A97B-4E42-B8C1-4B0EDC5677DD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1CBA083-35BF-4E2A-B565-07A7A35D5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41" y="1643050"/>
            <a:ext cx="7764369" cy="286232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 prst="convex"/>
            <a:bevelB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 Безопасность детей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на улице и дома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в летний период»</a:t>
            </a:r>
            <a:endParaRPr lang="ru-RU" sz="60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8640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«Центр развития ребенка – Детский сад №77» города Костромы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Выполнила: </a:t>
            </a:r>
            <a:r>
              <a:rPr lang="ru-RU" smtClean="0"/>
              <a:t>воспитатель </a:t>
            </a:r>
            <a:endParaRPr lang="ru-RU" dirty="0" smtClean="0"/>
          </a:p>
          <a:p>
            <a:pPr algn="r"/>
            <a:r>
              <a:rPr lang="ru-RU" dirty="0" smtClean="0"/>
              <a:t>З.А. Тарасова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18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3. Защищаться от солнца. </a:t>
            </a:r>
            <a:r>
              <a:rPr lang="ru-RU" sz="1600" dirty="0" smtClean="0"/>
              <a:t>Стоит, как можно раньше познакомить ребенка с солнцезащитным кремом и объяснить, для чего и как часто им пользоваться. И даже с учетом нанесенного крема нужно не забывать про головной убор и зонт для пляжных игр, а также о том, что необходимо чередовать время пребывания на солнце с играми в тени. Расскажите о периодах самого активного солнца (с 10-00 до 17-00) и объясните, что если ребенок чувствует, как ему начало щипать кожу, нужно сразу же уйти в тень.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4079"/>
            <a:ext cx="6726608" cy="308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272" y="-1"/>
            <a:ext cx="4753728" cy="378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426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60" y="116632"/>
            <a:ext cx="9135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4. Купаться под присмотром взрослого. </a:t>
            </a:r>
            <a:r>
              <a:rPr lang="ru-RU" dirty="0" smtClean="0"/>
              <a:t>Даже если ребенок уверенно плавает или одет в специальные нарукавники, жилет и круг, обязательно будьте рядом внимательным наблюдателем и не упускайте его из виду. Так вы сможете видеть, что ребенок плавает в специально отведенном, неглубоком месте и контролировать потенциально опасные игры, которыми дети могут увлекаться в воде.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962664" cy="396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44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0448"/>
            <a:ext cx="62646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5. Надевать защитное снаряжение. </a:t>
            </a:r>
            <a:r>
              <a:rPr lang="ru-RU" dirty="0" smtClean="0"/>
              <a:t>Покупка велосипеда, роликов или скейтборда должна сопровождаться покупкой шлема и прочей защиты от травм. А надевание такого снаряжения пусть станет обязательным правилом, неважно, одну минуту ехать до нужного места или двадцать.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7630953" cy="34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38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0"/>
            <a:ext cx="739345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6. Выбирать безопасные игровые площадки. </a:t>
            </a:r>
            <a:r>
              <a:rPr lang="ru-RU" dirty="0" smtClean="0"/>
              <a:t>Прежде чем посадить ребенка на качели, взрослому необходимо убедиться, что крепления прочные, а сиденье гладкое, без зазубрин и торчащих гвоздей. Также нужно объяснить ребенку, что на солнце металлические части игровых конструкций могут сильно нагреваться и, прежде чем съезжать с горки, нужно убедиться, не горяча ли ее поверхность.</a:t>
            </a:r>
            <a:endParaRPr lang="ru-RU" dirty="0"/>
          </a:p>
        </p:txBody>
      </p:sp>
      <p:sp>
        <p:nvSpPr>
          <p:cNvPr id="6146" name="AutoShape 2" descr="Картинки по запросу дети играют на площад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и по запросу дети играют на площад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Картинки по запросу дети играют на площад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Картинки по запросу дети играют на площад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Картинки по запросу дети играют на площад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286544" cy="4183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385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22" y="11663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7. Мыть руки перед едой.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А также овощи, фрукты и ягоды. Чтобы избежать инфекций и "болезней немытых рук", летом необходимо чаще напоминать детям о простых правилах гигиены, а также иметь с собой влажные салфетки на случай, если рядом не окажется воды. Также летом нужно тщательно следить за скоропортящимися продуктами и не хранить их при комнатной температуре.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937" y="5007"/>
            <a:ext cx="4535063" cy="262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075" y="3286731"/>
            <a:ext cx="6045178" cy="302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716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8. Одеваться по погоде и ситуации. </a:t>
            </a:r>
            <a:r>
              <a:rPr lang="ru-RU" sz="1600" dirty="0" smtClean="0"/>
              <a:t>Для жаркой погоды стоит выбирать одежду из натуральных тканей – "дышащую" и свободную. Поговорите о том, почему в лес лучше надевать одежду с длинными рукавами, брюки и закрытую обувь, и как это может защитить от укусов насекомых. Обратите внимание на то, как одет ребенок, играющий на детской площадке: опасными элементами одежды считаются тесемки на футболках и платьях и особенно шнурки, продетые в капюшоны кофт, так как они могут зацепиться за игровое оборудование.</a:t>
            </a: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2806"/>
            <a:ext cx="6084168" cy="34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7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20" y="1484784"/>
            <a:ext cx="36733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9. При грозе и молнии найти безопасное укрытие.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Даже если ребенок не боится громких звуков, а вид сверкающей молнии кажется ему завораживающим, стоит четко объяснить, какую опасность таит молния для людей на открытом пространстве, и почему необходимо переждать непогоду в закрытом помещении подальше от окон и дверей.</a:t>
            </a:r>
            <a:endParaRPr lang="ru-RU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517" y="0"/>
            <a:ext cx="5329483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746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10. Пить достаточно воды. </a:t>
            </a:r>
            <a:r>
              <a:rPr lang="ru-RU" sz="1400" dirty="0" smtClean="0"/>
              <a:t>Хорошо, если у ребенка есть свой рюкзак, а в нем бутылка с водой, которую можно наполнить. При активных играх нужно напоминать о питье каждые 15-20 минут, а в особенно жаркие дни нелишним будет распылять на тело термальную или обыкновенную воду из пульверизатора. Желательно, чтобы выходя из дома с детьми, родители держали в сумке стандартный летний набор: вода, солнцезащитный крем, мини-аптечка, года</a:t>
            </a:r>
            <a:r>
              <a:rPr lang="ru-RU" sz="1400" dirty="0"/>
              <a:t>. головной убор и не портящиеся закуски. Так, имея под рукой предметы на случай необходимости, взрослые и дети смогут расслабиться и получать удовольствие от самого активного и солнечного времени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5"/>
            <a:ext cx="5400600" cy="359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312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Помните! Ребенок берёт пример с вас – родителей! Пусть ваш пример учит дисциплинированному поведению ребёнка на улице и дома.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47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777"/>
            <a:ext cx="69847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и наступило долгожданное лето! Дети все больше времени проводят на улице, на даче с родителями, выезжают на отдых в лес и на водоемы. Лето характеризуется нарастанием двигательной активности и увеличением физических возможностей </a:t>
            </a:r>
            <a:r>
              <a:rPr lang="ru-RU" dirty="0" err="1" smtClean="0"/>
              <a:t>ребѐнка</a:t>
            </a:r>
            <a:r>
              <a:rPr lang="ru-RU" dirty="0" smtClean="0"/>
              <a:t>, которые, сочетаясь с повышенной любознательностью и стремлением к самостоятельности, нередко приводят к возникновению опасных ситуаций. Предупреждение детского травматизма – одна из самых актуальных проблем нашего времени. За жизнь и здоровье детей отвечают взрослые, и в первую очередь именно родители должны создать безопасные условия жизнедеятельности детей в летний период, сформировать у них навыки безопасного поведения и умения предвидеть последствия опасных ситуаций. Главное, что должны помнить родители – ни при каких обстоятельствах не оставлять ребенка без присмотра. Защитить себя и своих детей от многих проблем, которыми может столкнуться семья, можно при условии постоянной заботы о безопасности. Многие меры по обеспечению безопасности детей, могут показаться элементарными, однако с ребенком дошкольного возраста необходимо разбирать и обсуждать на первый взгляд кажущиеся очень простыми правила поведения. Необходимо выделить некоторые правила поведения, которые дети должны выполнять неукоснительно, так как от этого зависят их здоровье и безопасность.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645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46085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</a:rPr>
              <a:t>Безопасность поведения на воде </a:t>
            </a:r>
            <a:r>
              <a:rPr lang="ru-RU" sz="1600" dirty="0" smtClean="0"/>
              <a:t>Главное условие безопасности – купаться в сопровождении кого-то из взрослых. Необходимо объяснить ребенку, почему не следует купаться в незнакомом месте, особенно там, где нет других отдыхающих. Дно водоема может таить немало опасностей: затопленная коряга, острые осколки, холодные ключи и глубокие ямы. Прежде чем заходить в воду, нужно понаблюдать, как она выглядит. Если цвет и запах воды не такие, как обычно, лучше воздержаться от купания. Также дети должны твердо усвоить следующие правила: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 игры на воде опасны (нельзя, даже играючи, "топить" своих друзей или "прятаться" под водой);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категорически запрещается прыгать в воду в не предназначенных для этого местах;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нельзя нырять и плавать в местах, заросших водорослями;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не следует далеко заплывать на надувных матрасах и кругах;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не следует звать на помощь в шутку. 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057" y="-26706"/>
            <a:ext cx="4325799" cy="604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10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0544"/>
            <a:ext cx="4608512" cy="668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Безопасное поведение в лесу. </a:t>
            </a:r>
            <a:r>
              <a:rPr lang="ru-RU" sz="1400" dirty="0" smtClean="0"/>
              <a:t>Прогулка в лес – это очень хороший отдых, который укрепляет здоровье, знакомит ребенка с родной природой. Но есть некоторые правила, с которыми взрослые должны обязательно ознакомить ребенка, так как лес может таить в себе опасность. Расскажите ребенку о ядовитых грибах и растениях, которые растут в лесу, на полях и лугах. Объясните, что надо быть осторожными и отучиться от вредной привычки пробовать все подряд (ягоды травинки). Для закрепления знаний полезно использовать настольные игры-классификации, соответствующий наглядный материал, а в летний сезон во время прогулки в лес показать ядовитые растения и грибы «в живую». Необходимо развивать у детей потребность в общении с родителями, умение побороть застенчивость во время обращения к взрослым при появлении симптомов отравления. Напоминайте ребенку, что ему ни в коем случае нельзя ходить по лесу одному, нужно держаться всегда рядом с родителями. Но что делать, если он чем-то увлекся и не заметил, как заблудился? Объясните ребенку, что не нужно поддаваться панике и бежать, куда глаза глядят. Как только потерял родителей, следует кричать громче, чтобы можно было найти друг друга по голосу, и оставаться на месте. Малыш должен твердо знать, что его обязательно будут искать.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028" y="-20544"/>
            <a:ext cx="4416490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669" y="3337520"/>
            <a:ext cx="4263478" cy="28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903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0" y="10059"/>
            <a:ext cx="91361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Опасная высота.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Следует помнить, что именно на взрослых природой возложена миссия защиты своего ребенка. Нужно прививать детям навыки поведения в ситуациях, чреватых получением травм. Особую опасность представляют открытые окна и балконы. Малыши не должны оставаться одни в комнате с открытым окном, балконом, выходить без взрослого на балкон, играть там, в подвижные игры, прыгать.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032" y="1918274"/>
            <a:ext cx="5364088" cy="3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561" y="1918274"/>
            <a:ext cx="33963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Есть определенная категория детей, которые боятся высоты, но есть дети, у которых инстинкт самосохранения как бы притуплен, и они способны на некоторые необдуманные поступки. Для ребенка постарше должно быть абсолютным законом, что выглядывая в окно или с балкона. Нельзя подставлять под ноги стул или иное приспособление. Очень важно, чтобы ребенок осознавал возможные последствия своего поведения и в этом ему можете помочь вы, родители. </a:t>
            </a:r>
          </a:p>
        </p:txBody>
      </p:sp>
    </p:spTree>
    <p:extLst>
      <p:ext uri="{BB962C8B-B14F-4D97-AF65-F5344CB8AC3E}">
        <p14:creationId xmlns:p14="http://schemas.microsoft.com/office/powerpoint/2010/main" xmlns="" val="220802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5846"/>
            <a:ext cx="90364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Безопасность при общении с животными. </a:t>
            </a:r>
            <a:r>
              <a:rPr lang="ru-RU" sz="1400" dirty="0" smtClean="0"/>
              <a:t>Детям нужно прививать не только любовь к животным, но и уважение к их способу жизни. Необходимо объяснить детям, что можно делать и чего нельзя допускать при контактах с животными. Например, можно кормить бездомных собак и кошек, но нельзя их трогать и брать на руки. Нельзя подходить к незнакомым собакам, беспокоить их во время сна, еды, ухода за щенками, отбирать то, во что играют собаки. Напоминайте детям, что и от кошек, и от собак передаются людям болезни – лишаи, чесотка, бешенство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645816"/>
            <a:ext cx="6136065" cy="409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461" y="2013514"/>
            <a:ext cx="27272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После того, как погладил животное, обязательно нужно вымыть руки с мылом. Если укусила собака или кошка, сразу же нужно сказать об этом родителям, чтобы они немедленно отвели к врачу. Также, детям необходимо дать знания о насекомых, и напоминать им о том, что даже полезные насекомые (пчелы, муравьи) могут причинить вред.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17480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474344"/>
            <a:ext cx="888000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i="1" dirty="0">
                <a:solidFill>
                  <a:srgbClr val="FF0000"/>
                </a:solidFill>
              </a:rPr>
              <a:t>Пожарная безопасность</a:t>
            </a:r>
          </a:p>
          <a:p>
            <a:pPr fontAlgn="base"/>
            <a:r>
              <a:rPr lang="ru-RU" sz="1400" dirty="0"/>
              <a:t>Пожар может возникнуть в любом месте и в любое время. Поэтому к нему надо быть подготовленным. Главное, что нужно запомнить - спички и зажигалки служат для хозяйственных дел, но никак не для игры. Даже маленькая искра может привести к большой беде в любом месте, даже на улице. Закрепляйте с детьми правила пожарной безопасности: Не играть со спичками, не разводить костры! Не включать электроприборы, если взрослых нет </a:t>
            </a:r>
            <a:r>
              <a:rPr lang="ru-RU" sz="1400" dirty="0" smtClean="0"/>
              <a:t>дома!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506" y="2204863"/>
            <a:ext cx="5927679" cy="423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855" y="2204863"/>
            <a:ext cx="3131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Нельзя бросать в огонь пустые баночки и флаконы от бытовых химических веществ, особенно аэрозоли! Не играть с бензином и другими горючими веществами! Никогда не прятаться при пожаре, ни под кровать, ни в шкаф! При пожаре звонить 01, 112 (назвать свой адрес, телефон, фамилию и рассказать что горит)! Не играть с огнем!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5325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3563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10 ПРАВИЛ БЕЗОПАСНОСТИ.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1. Не все, что привлекательно выглядит, является съедобным. </a:t>
            </a:r>
            <a:r>
              <a:rPr lang="ru-RU" sz="1600" dirty="0" smtClean="0"/>
              <a:t>Лето – самое подходящее время, чтобы вместе с детьми изучить названия растений, ягод и плодов. На помощь придут энциклопедии, информация из интернета и ваши собственные знания. Если у вас есть сад, постарайтесь, чтобы в нем не росло ничего ядовитого: малыши могут просто забыть, что красивые оранжево-красные ягоды ландыша или бузину ни в коем случае есть нельзя. Поэтому лучше, если их просто не будет на участке. В любом случае установите правило: ничто незнакомое в рот не брать.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00"/>
            <a:ext cx="5136230" cy="341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61" y="3428998"/>
            <a:ext cx="4991905" cy="333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826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99676"/>
            <a:ext cx="4283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2. Осторожнее с насекомыми. </a:t>
            </a:r>
            <a:r>
              <a:rPr lang="ru-RU" sz="1400" dirty="0" smtClean="0"/>
              <a:t>Кроме ботаники, летом наглядно можно изучать и зоологию. Поговорите о том, почему не нужно размахивать руками, если рядом летает оса. Почему лучше не пользоваться резко пахнущим мылом или детской косметикой с сильными ароматами, чтобы не привлекать насекомых сладкими запахами. Что сделать, если </a:t>
            </a:r>
            <a:r>
              <a:rPr lang="ru-RU" sz="1400" dirty="0" err="1" smtClean="0"/>
              <a:t>всѐ</a:t>
            </a:r>
            <a:r>
              <a:rPr lang="ru-RU" sz="1400" dirty="0" smtClean="0"/>
              <a:t> – таки укусила пчела. Для защиты от опасных насекомых выберите средство с натуральными компонентами, разрешенный для детей, и наносите его самостоятельно в соответствии с инструкцией.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984" y="0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213" y="2780928"/>
            <a:ext cx="4074577" cy="342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6066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46B7106DD00EE4AA0C751F508ACFFC9" ma:contentTypeVersion="49" ma:contentTypeDescription="Создание документа." ma:contentTypeScope="" ma:versionID="92c659d3705b5d518d9aa3463456ebd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C07039-328F-4001-A63D-01B0EAFDD49D}"/>
</file>

<file path=customXml/itemProps2.xml><?xml version="1.0" encoding="utf-8"?>
<ds:datastoreItem xmlns:ds="http://schemas.openxmlformats.org/officeDocument/2006/customXml" ds:itemID="{7ADFEC53-4B43-446F-A471-31873D2B062B}"/>
</file>

<file path=customXml/itemProps3.xml><?xml version="1.0" encoding="utf-8"?>
<ds:datastoreItem xmlns:ds="http://schemas.openxmlformats.org/officeDocument/2006/customXml" ds:itemID="{77D80B84-A1DC-4AA7-A0A2-1F734B858EE5}"/>
</file>

<file path=customXml/itemProps4.xml><?xml version="1.0" encoding="utf-8"?>
<ds:datastoreItem xmlns:ds="http://schemas.openxmlformats.org/officeDocument/2006/customXml" ds:itemID="{772D71E9-8695-44E0-B9DF-FC87CB00C382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277</TotalTime>
  <Words>1859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 Анисовна</dc:creator>
  <cp:lastModifiedBy>User-PC</cp:lastModifiedBy>
  <cp:revision>23</cp:revision>
  <dcterms:created xsi:type="dcterms:W3CDTF">2019-05-22T17:05:40Z</dcterms:created>
  <dcterms:modified xsi:type="dcterms:W3CDTF">2024-01-14T16:05:52Z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0x010100B46B7106DD00EE4AA0C751F508ACFFC9</vt:lpwstr>
  </property>
</Properties>
</file>