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4"/>
  </p:notesMasterIdLst>
  <p:sldIdLst>
    <p:sldId id="256" r:id="rId2"/>
    <p:sldId id="259" r:id="rId3"/>
    <p:sldId id="339" r:id="rId4"/>
    <p:sldId id="308" r:id="rId5"/>
    <p:sldId id="340" r:id="rId6"/>
    <p:sldId id="337" r:id="rId7"/>
    <p:sldId id="344" r:id="rId8"/>
    <p:sldId id="312" r:id="rId9"/>
    <p:sldId id="342" r:id="rId10"/>
    <p:sldId id="313" r:id="rId11"/>
    <p:sldId id="343" r:id="rId12"/>
    <p:sldId id="315" r:id="rId13"/>
    <p:sldId id="317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45" r:id="rId28"/>
    <p:sldId id="320" r:id="rId29"/>
    <p:sldId id="346" r:id="rId30"/>
    <p:sldId id="347" r:id="rId31"/>
    <p:sldId id="321" r:id="rId32"/>
    <p:sldId id="32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8B8"/>
    <a:srgbClr val="04A40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2" autoAdjust="0"/>
    <p:restoredTop sz="94660"/>
  </p:normalViewPr>
  <p:slideViewPr>
    <p:cSldViewPr>
      <p:cViewPr>
        <p:scale>
          <a:sx n="60" d="100"/>
          <a:sy n="60" d="100"/>
        </p:scale>
        <p:origin x="-16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77C6-9EEA-4030-B9C7-CEF87826F31A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D0490-46AC-4C8C-9283-2B1D1289A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22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D0490-46AC-4C8C-9283-2B1D1289A3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88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C792D4-3D8C-400E-88DB-153F4B469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849033-02D6-4CA6-B826-51A37DA5969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3F0346-9B23-4E3E-96BE-038A2B69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416824" cy="32403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200" b="1" i="1" dirty="0" smtClean="0"/>
              <a:t>Мастер-класс</a:t>
            </a:r>
          </a:p>
          <a:p>
            <a:pPr algn="ctr"/>
            <a:r>
              <a:rPr lang="ru-RU" sz="6200" dirty="0" smtClean="0"/>
              <a:t> </a:t>
            </a:r>
            <a:r>
              <a:rPr lang="ru-RU" sz="6200" b="1" dirty="0" smtClean="0"/>
              <a:t>для педагогов</a:t>
            </a:r>
          </a:p>
          <a:p>
            <a:pPr algn="ctr"/>
            <a:r>
              <a:rPr lang="ru-RU" sz="71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«Сказка </a:t>
            </a:r>
            <a:r>
              <a:rPr lang="ru-RU" sz="71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другими </a:t>
            </a:r>
            <a:r>
              <a:rPr lang="ru-RU" sz="71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глазами»</a:t>
            </a:r>
            <a:endParaRPr lang="ru-RU" sz="4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«Центр развития ребенка – Детский сад №77» города Костромы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0690" y="5373216"/>
            <a:ext cx="6187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9375" algn="ctr"/>
            <a:r>
              <a:rPr lang="ru-RU" sz="2400" b="1" dirty="0" smtClean="0">
                <a:solidFill>
                  <a:srgbClr val="5D48B8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воспитатель: </a:t>
            </a:r>
            <a:endParaRPr lang="en-US" sz="2400" b="1" dirty="0" smtClean="0">
              <a:solidFill>
                <a:srgbClr val="5D48B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49375" indent="-1349375" algn="ctr"/>
            <a:r>
              <a:rPr lang="en-US" sz="2400" b="1" dirty="0">
                <a:solidFill>
                  <a:srgbClr val="5D4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5D48B8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 smtClean="0">
                <a:solidFill>
                  <a:srgbClr val="5D48B8"/>
                </a:solidFill>
                <a:latin typeface="Times New Roman" pitchFamily="18" charset="0"/>
                <a:cs typeface="Times New Roman" pitchFamily="18" charset="0"/>
              </a:rPr>
              <a:t>Тарасова З.А.</a:t>
            </a:r>
            <a:endParaRPr lang="ru-RU" sz="2400" b="1" dirty="0">
              <a:solidFill>
                <a:srgbClr val="5D48B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33713"/>
            <a:ext cx="6262688" cy="1470025"/>
          </a:xfrm>
        </p:spPr>
        <p:txBody>
          <a:bodyPr/>
          <a:lstStyle/>
          <a:p>
            <a:r>
              <a:rPr lang="ru-RU" dirty="0"/>
              <a:t>Слайд заставка</a:t>
            </a:r>
          </a:p>
        </p:txBody>
      </p:sp>
      <p:pic>
        <p:nvPicPr>
          <p:cNvPr id="13" name="Рисунок 12" descr="http://im3-tub-ru.yandex.net/i?id=a57d2c1210afcbe06cf7964c91247059-101-144&amp;n=2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7" y="0"/>
            <a:ext cx="9161133" cy="6841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…    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272" y="404664"/>
            <a:ext cx="83871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А потом с горы…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33713"/>
            <a:ext cx="6262688" cy="1470025"/>
          </a:xfrm>
        </p:spPr>
        <p:txBody>
          <a:bodyPr/>
          <a:lstStyle/>
          <a:p>
            <a:r>
              <a:rPr lang="ru-RU"/>
              <a:t>Слайд заставка</a:t>
            </a:r>
          </a:p>
        </p:txBody>
      </p:sp>
      <p:pic>
        <p:nvPicPr>
          <p:cNvPr id="40962" name="Picture 2" descr="http://trucks.autoreview.ru/new_site/trucks/archives/2004/n06/5_newkamaz/800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55"/>
            <a:ext cx="9144000" cy="685394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055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 smtClean="0">
                <a:solidFill>
                  <a:srgbClr val="FF0000"/>
                </a:solidFill>
              </a:rPr>
              <a:t>…  </a:t>
            </a:r>
            <a:r>
              <a:rPr lang="ru-RU" sz="8000" b="1" dirty="0">
                <a:solidFill>
                  <a:srgbClr val="FF0000"/>
                </a:solidFill>
              </a:rPr>
              <a:t>он в кабину,</a:t>
            </a:r>
          </a:p>
        </p:txBody>
      </p:sp>
      <p:pic>
        <p:nvPicPr>
          <p:cNvPr id="9" name="Picture 2" descr="http://s49.radikal.ru/i125/0812/02/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3384376" cy="308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057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33713"/>
            <a:ext cx="6262688" cy="1470025"/>
          </a:xfrm>
        </p:spPr>
        <p:txBody>
          <a:bodyPr/>
          <a:lstStyle/>
          <a:p>
            <a:r>
              <a:rPr lang="ru-RU"/>
              <a:t>Слайд заставка</a:t>
            </a:r>
          </a:p>
        </p:txBody>
      </p:sp>
      <p:pic>
        <p:nvPicPr>
          <p:cNvPr id="7" name="Picture 2" descr="http://lol54.ru/uploads/posts/2009-02/thumbs/1235060959_1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5" y="0"/>
            <a:ext cx="9126905" cy="6858000"/>
          </a:xfrm>
          <a:prstGeom prst="rect">
            <a:avLst/>
          </a:prstGeom>
          <a:noFill/>
        </p:spPr>
      </p:pic>
      <p:pic>
        <p:nvPicPr>
          <p:cNvPr id="8" name="Picture 2" descr="http://s49.radikal.ru/i125/0812/02/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92896"/>
            <a:ext cx="1584176" cy="15121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2645" y="116632"/>
            <a:ext cx="8309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   </a:t>
            </a:r>
            <a:r>
              <a:rPr lang="ru-RU" sz="4800" b="1" dirty="0" smtClean="0">
                <a:solidFill>
                  <a:srgbClr val="FF0000"/>
                </a:solidFill>
              </a:rPr>
              <a:t>……</a:t>
            </a:r>
            <a:r>
              <a:rPr lang="ru-RU" sz="4800" b="1" dirty="0" smtClean="0"/>
              <a:t>     </a:t>
            </a:r>
            <a:r>
              <a:rPr lang="ru-RU" sz="8000" b="1" dirty="0">
                <a:solidFill>
                  <a:srgbClr val="FF0000"/>
                </a:solidFill>
              </a:rPr>
              <a:t>на машине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33713"/>
            <a:ext cx="6262688" cy="1470025"/>
          </a:xfrm>
        </p:spPr>
        <p:txBody>
          <a:bodyPr/>
          <a:lstStyle/>
          <a:p>
            <a:r>
              <a:rPr lang="ru-RU"/>
              <a:t>Слайд заставка</a:t>
            </a:r>
          </a:p>
        </p:txBody>
      </p:sp>
      <p:pic>
        <p:nvPicPr>
          <p:cNvPr id="45058" name="Picture 2" descr="http://www.centralpark.ru/files/photos/gallery_6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7" y="22291"/>
            <a:ext cx="9123283" cy="6835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76672"/>
            <a:ext cx="8233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dirty="0">
                <a:solidFill>
                  <a:srgbClr val="FF0000"/>
                </a:solidFill>
              </a:rPr>
              <a:t>Через</a:t>
            </a:r>
            <a:r>
              <a:rPr lang="ru-RU" sz="8000" b="1" dirty="0"/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мост</a:t>
            </a:r>
            <a:r>
              <a:rPr lang="ru-RU" sz="8000" b="1" dirty="0" smtClean="0"/>
              <a:t> </a:t>
            </a:r>
            <a:r>
              <a:rPr lang="ru-RU" sz="8000" b="1" dirty="0" smtClean="0">
                <a:solidFill>
                  <a:srgbClr val="FF0000"/>
                </a:solidFill>
              </a:rPr>
              <a:t>… </a:t>
            </a:r>
            <a:r>
              <a:rPr lang="ru-RU" sz="8000" b="1" dirty="0">
                <a:solidFill>
                  <a:srgbClr val="FF0000"/>
                </a:solidFill>
              </a:rPr>
              <a:t>,</a:t>
            </a:r>
          </a:p>
        </p:txBody>
      </p:sp>
      <p:pic>
        <p:nvPicPr>
          <p:cNvPr id="10" name="Picture 2" descr="http://s49.radikal.ru/i125/0812/02/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63" y="2636912"/>
            <a:ext cx="2301533" cy="2016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стя\Desktop\baba-yaga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49.radikal.ru/i125/0812/02/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9902" y="3168352"/>
            <a:ext cx="1764196" cy="162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50800" y="57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800" b="1" dirty="0">
                <a:solidFill>
                  <a:srgbClr val="FF0000"/>
                </a:solidFill>
              </a:rPr>
              <a:t>И в лесочек….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0240" y="4672786"/>
            <a:ext cx="9072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А там злая Баба- яга!!! Заманила она его к себе в избушку и закрыла двери заклинанием. Для того чтобы открыть, нужно  отгадать загадки. Зайчик решил выручить колобка, но не смог справиться. Давайте мы все в месте поможем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зайчику.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30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07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4541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img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460"/>
            <a:ext cx="8856984" cy="6583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4882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7906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1316301727_smts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2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3886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4" y="0"/>
            <a:ext cx="917354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177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15816" y="1935480"/>
            <a:ext cx="5760640" cy="422982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Сказка чрезвычайно многогранна, как и сама жизнь. И это делает её эффективным психотерапевтическим и развивающим  средством в работе с детьми.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75783"/>
            <a:ext cx="3096344" cy="208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/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Цель:</a:t>
            </a:r>
          </a:p>
          <a:p>
            <a:pPr>
              <a:buFont typeface="Wingdings 2"/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Представление педагогом элементов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сказкотерапии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используемых в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воспитательно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-образовательной работе с детьми дошкольного возраста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стя\Desktop\7f914747e61b8a6a94ecf73e08a76b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682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9144000" cy="6841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6955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57"/>
            <a:ext cx="8640960" cy="6352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79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  <p:sndAc>
          <p:stSnd>
            <p:snd r:embed="rId4" name="chimes.wav"/>
          </p:stSnd>
        </p:sndAc>
      </p:transition>
    </mc:Choice>
    <mc:Fallback>
      <p:transition spd="slow">
        <p:pull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438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стя\Desktop\printsessa-na-goroshine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726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  <p:sndAc>
          <p:stSnd>
            <p:snd r:embed="rId4" name="chimes.wav"/>
          </p:stSnd>
        </p:sndAc>
      </p:transition>
    </mc:Choice>
    <mc:Fallback>
      <p:transition spd="slow">
        <p:pull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" y="-1615"/>
            <a:ext cx="9138846" cy="6859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4088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стя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0148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  <p:sndAc>
          <p:stSnd>
            <p:snd r:embed="rId4" name="chimes.wav"/>
          </p:stSnd>
        </p:sndAc>
      </p:transition>
    </mc:Choice>
    <mc:Fallback>
      <p:transition spd="slow">
        <p:pull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" y="-31341"/>
            <a:ext cx="9230741" cy="68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" y="9128"/>
            <a:ext cx="92307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Молодцы</a:t>
            </a:r>
            <a:r>
              <a:rPr lang="ru-RU" sz="4800" b="1" dirty="0" smtClean="0">
                <a:solidFill>
                  <a:srgbClr val="002060"/>
                </a:solidFill>
              </a:rPr>
              <a:t>, </a:t>
            </a:r>
            <a:r>
              <a:rPr lang="ru-RU" sz="4400" b="1" dirty="0" smtClean="0">
                <a:solidFill>
                  <a:srgbClr val="002060"/>
                </a:solidFill>
              </a:rPr>
              <a:t>благодаря вашим усилиям, дверь открылась!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Но вдруг на пороге появилась хитрая Баба-яга, ей ни за что не хотелось отпускать колобка. 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             И поэтому она </a:t>
            </a:r>
            <a:r>
              <a:rPr lang="ru-RU" sz="4400" b="1" dirty="0" err="1" smtClean="0">
                <a:solidFill>
                  <a:srgbClr val="002060"/>
                </a:solidFill>
              </a:rPr>
              <a:t>предло</a:t>
            </a:r>
            <a:r>
              <a:rPr lang="ru-RU" sz="4400" b="1" dirty="0" smtClean="0">
                <a:solidFill>
                  <a:srgbClr val="002060"/>
                </a:solidFill>
              </a:rPr>
              <a:t>-         б            жила зайцу поиграть с   ь             ней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( все играют в игру)</a:t>
            </a:r>
          </a:p>
        </p:txBody>
      </p:sp>
      <p:pic>
        <p:nvPicPr>
          <p:cNvPr id="10242" name="Picture 2" descr="C:\Users\Костя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" y="3573016"/>
            <a:ext cx="254426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6870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0745" cy="742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4437112"/>
            <a:ext cx="3635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Дети поочередно загибают пальчики</a:t>
            </a:r>
            <a:r>
              <a:rPr lang="ru-RU" sz="2400" b="1" i="1" dirty="0" smtClean="0"/>
              <a:t>.</a:t>
            </a:r>
          </a:p>
          <a:p>
            <a:r>
              <a:rPr lang="ru-RU" sz="2400" b="1" i="1" dirty="0" smtClean="0"/>
              <a:t> (На </a:t>
            </a:r>
            <a:r>
              <a:rPr lang="ru-RU" sz="2400" b="1" i="1" dirty="0"/>
              <a:t>последнюю строчку хлопают в ладоши</a:t>
            </a:r>
            <a:r>
              <a:rPr lang="ru-RU" sz="2400" b="1" i="1" dirty="0" smtClean="0"/>
              <a:t>.)</a:t>
            </a:r>
            <a:endParaRPr lang="ru-RU" sz="2400" b="1" i="1" dirty="0"/>
          </a:p>
        </p:txBody>
      </p:sp>
      <p:pic>
        <p:nvPicPr>
          <p:cNvPr id="8" name="Picture 4" descr="http://im2-tub-ru.yandex.net/i?id=53943815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076600" cy="40005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022812" y="0"/>
            <a:ext cx="512118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 считать,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сказки называть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Рукавичка, Теремок,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- румяный бок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 - краса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медведя, Волк - Лиса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забудем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Сивку-Бурку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вещую каурку.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жар-птицу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сказку знаем,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забываем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Волка и козлят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сказкам каждый рад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41"/>
            <a:ext cx="9230741" cy="68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9128"/>
            <a:ext cx="5897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А теперь мы предлагаем вам разыграть окончание нашей сказки ……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( Всем предоставляются сказочные персонажи в виде кукол </a:t>
            </a:r>
            <a:r>
              <a:rPr lang="ru-RU" sz="3200" b="1" dirty="0" err="1" smtClean="0">
                <a:solidFill>
                  <a:srgbClr val="002060"/>
                </a:solidFill>
              </a:rPr>
              <a:t>би</a:t>
            </a:r>
            <a:r>
              <a:rPr lang="ru-RU" sz="3200" b="1" dirty="0" smtClean="0">
                <a:solidFill>
                  <a:srgbClr val="002060"/>
                </a:solidFill>
              </a:rPr>
              <a:t>-ба-</a:t>
            </a:r>
            <a:r>
              <a:rPr lang="ru-RU" sz="3200" b="1" dirty="0" err="1" smtClean="0">
                <a:solidFill>
                  <a:srgbClr val="002060"/>
                </a:solidFill>
              </a:rPr>
              <a:t>бо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0242" name="Picture 2" descr="C:\Users\Костя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4" y="2132856"/>
            <a:ext cx="2815680" cy="4165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5055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15816" y="1935480"/>
            <a:ext cx="5760640" cy="422982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Сказка чрезвычайно многогранна, как и сама жизнь. И это делает её эффективным психотерапевтическим и развивающим  средством в работе с детьми.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483768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404" y="41511"/>
            <a:ext cx="763329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/>
              <a:buNone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-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Познакомить педагогов с одной из форм работы со сказкой.</a:t>
            </a:r>
          </a:p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-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Познакомить педагогов со схемой составления сказки.</a:t>
            </a:r>
          </a:p>
          <a:p>
            <a:pPr>
              <a:buFont typeface="Wingdings 2"/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-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Актуализация позитивного  эмоционального опыта в процессе работы со сказкой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015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" y="-31341"/>
            <a:ext cx="9230741" cy="68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70" y="9128"/>
            <a:ext cx="66298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Уважаемые педагоги, вы очень хорошо справились с заданием.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Считаете ли вы проведенный мастер-класс результативным?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Какими  впечатлениями вы можете поделиться?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8803"/>
            <a:ext cx="26749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8556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" y="20760"/>
            <a:ext cx="9144000" cy="697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0473" y="1052736"/>
            <a:ext cx="863602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быстренько бежала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(бег на месте)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 хвостиком виляла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(имитация движения)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Ой, яичко уронила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наклониться, "поднять яичко")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Посмотрите-ка, разбила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(показать "яичко" на вытянутых руках)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ее мы посадили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(наклониться)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водой ее полили 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(имитация движения)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Вырастала репка хороша и крепка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(развести руки в стороны)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ее потянем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(имитация движения)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 репы кашу сварим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(имитация еды)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будем мы от репки здоровые и крепкие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(показать "силу")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славна семья козлят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любим, прыгать и скакать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(подпрыгивание на месте)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любим, бегать и играться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рожками бодаться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(стают парами и указательными пальчиками обоих рук показывают "рожки")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473" y="260648"/>
            <a:ext cx="8343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Физкультурная минутка "Сказки"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86" y="-736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 rot="21057906">
            <a:off x="553550" y="1394494"/>
            <a:ext cx="43634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2060"/>
                </a:solidFill>
              </a:rPr>
              <a:t>Благодарим за внимание и активное участие в мастер-классе.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42918"/>
            <a:ext cx="5266928" cy="56816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" y="-339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24543" y="116633"/>
            <a:ext cx="93716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Введение: </a:t>
            </a:r>
            <a:r>
              <a:rPr lang="ru-RU" sz="22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Сказкотерапия</a:t>
            </a:r>
            <a:r>
              <a:rPr lang="ru-RU" sz="2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для дошкольников- современное средство, широко используемое детскими психологами и педагогами для решения различных задач. Любая сказка даже самая простая, несет в себе определенный опыт поколений, мудрость предков, глубокий смысл и развивающий потенциал. Сказка не только помогает </a:t>
            </a:r>
            <a:r>
              <a:rPr lang="ru-RU" sz="2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ребенку </a:t>
            </a:r>
            <a:r>
              <a:rPr lang="ru-RU" sz="2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взглянуть на сложные взаимоотношения, поведение, поступки сказочных героев со стороны, но и сделать на основании этого правильные оценки и выводы и, что самое главное реализовать их в повседневной жизни. В настоящее время сказка все чаще стала использоваться в качестве терапевтического средства, которое призвано решать ряд разносторонних задач: обогащение внутреннего мира ребенка, определение модели поведения и нахождения выхода из проблемной ситуации, коррекция психической и эмоционально-волевой сферы, развитие речи и др. </a:t>
            </a:r>
            <a:r>
              <a:rPr lang="ru-RU" sz="2200" b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Сказкотерапия</a:t>
            </a:r>
            <a:r>
              <a:rPr lang="ru-RU" sz="2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может быть использована по отношению к любому ребенку дошкольного возраста. При этом данный вид терапии создает условия для работы с детьми, имеющими поведенческие нарушения, особенности в психофизическом и эмоционально-волевом развитии.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42918"/>
            <a:ext cx="5266928" cy="56816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2" y="11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921725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i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темы заключается в том, что в настоящее время, сказка может служить целям обучения и воспитания, так как обучение посредством сказки не несет в себе дидактики и нравоучений, присутствует образность и метафоричность языка, психологическая защищенность             </a:t>
            </a:r>
            <a:r>
              <a:rPr lang="ru-RU" sz="28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хороший конец, имеется наличие тайны и волшебства)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8803"/>
            <a:ext cx="26749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7521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15816" y="1935480"/>
            <a:ext cx="5760640" cy="422982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Сказка чрезвычайно многогранна, как и сама жизнь. И это делает её эффективным психотерапевтическим и развивающим  средством в работе с детьми.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5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028" y="847164"/>
            <a:ext cx="80643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1этап.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котором используется приветствие: с целью настроить участников мастер-класса на совместную работу.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2этап.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«Ритуал вхождения в сказку»,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предлагается педагогам одеть на руку куклу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-ба-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закрыв глаза перевоплотиться в сказочника.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3этап.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«Рассказывание сказки»,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выполняя роль ведущего воспитатель рассказывает начало сказки.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4этап.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«Сказочная задача»,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участникам предлагается принять решение и найти выход из сложившейся ситуации.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5этап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«Развивающий элемент самосознания»,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 погружаются в свое внутреннее состояние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6этап.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«Ритуал выхода из сказки»,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перевоплощение из сказочных героев в простых людей,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7этап.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«Рефлексия»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мнениями.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2389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9375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проведения мастер-класса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02" y="4149080"/>
            <a:ext cx="1810841" cy="26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3335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15816" y="1935480"/>
            <a:ext cx="5760640" cy="422982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Сказка чрезвычайно многогранна, как и сама жизнь. И это делает её эффективным психотерапевтическим и развивающим  средством в работе с детьми.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2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расскажу вам , какой необычный случай приключился с зайчиком в лесу. Бежал заяц мимо избушки на курьих ножках и услышал, что кто то зовет его на помощь. Подбежал к окошку, а там колобок.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И поведал колобок историю                   своего заточения: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не послушался </a:t>
            </a:r>
          </a:p>
          <a:p>
            <a:pPr algn="ctr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он  дедушку и бабушку и  </a:t>
            </a:r>
          </a:p>
          <a:p>
            <a:pPr algn="ctr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убежал  путешествовать.</a:t>
            </a:r>
            <a:endParaRPr lang="ru-RU" sz="3600" i="1" dirty="0"/>
          </a:p>
        </p:txBody>
      </p:sp>
      <p:pic>
        <p:nvPicPr>
          <p:cNvPr id="9218" name="Picture 2" descr="C:\Users\Костя\Desktop\f4f5c2e710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" y="3439814"/>
            <a:ext cx="2513241" cy="3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820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1530" y="1916832"/>
            <a:ext cx="48529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/>
              <a:t>Покатился                     </a:t>
            </a:r>
            <a:r>
              <a:rPr lang="ru-RU" sz="4800" b="1" i="1" dirty="0" smtClean="0"/>
              <a:t>Скатился</a:t>
            </a:r>
          </a:p>
          <a:p>
            <a:pPr algn="ctr"/>
            <a:r>
              <a:rPr lang="ru-RU" sz="4800" b="1" i="1" dirty="0" smtClean="0"/>
              <a:t>Закатился                     </a:t>
            </a:r>
            <a:r>
              <a:rPr lang="ru-RU" sz="4800" b="1" i="1" dirty="0"/>
              <a:t>Прокатился</a:t>
            </a:r>
          </a:p>
          <a:p>
            <a:pPr algn="ctr">
              <a:buNone/>
            </a:pPr>
            <a:r>
              <a:rPr lang="ru-RU" sz="4800" b="1" i="1" dirty="0"/>
              <a:t>Перекатился                Укатился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2656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Спрыгнул колобок с окошка и ....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(все помогают  рассказывать историю дальше)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s49.radikal.ru/i125/0812/02/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80818"/>
            <a:ext cx="3543747" cy="3552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33713"/>
            <a:ext cx="6262688" cy="1470025"/>
          </a:xfrm>
        </p:spPr>
        <p:txBody>
          <a:bodyPr/>
          <a:lstStyle/>
          <a:p>
            <a:r>
              <a:rPr lang="ru-RU" dirty="0"/>
              <a:t>Слайд заставка</a:t>
            </a:r>
          </a:p>
        </p:txBody>
      </p:sp>
      <p:pic>
        <p:nvPicPr>
          <p:cNvPr id="35842" name="Picture 2" descr="http://statics.photodom.com/photos/2013/01/13/2534070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://s49.radikal.ru/i125/0812/02/0e83dcbd2c8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52166"/>
            <a:ext cx="2952328" cy="26565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716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По </a:t>
            </a:r>
            <a:r>
              <a:rPr lang="ru-RU" sz="8000" b="1" dirty="0" smtClean="0">
                <a:solidFill>
                  <a:srgbClr val="FF0000"/>
                </a:solidFill>
              </a:rPr>
              <a:t>дороге …..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879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46B7106DD00EE4AA0C751F508ACFFC9" ma:contentTypeVersion="49" ma:contentTypeDescription="Создание документа." ma:contentTypeScope="" ma:versionID="92c659d3705b5d518d9aa3463456eb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94C65-2A6F-4F53-B82C-7572F596CE2B}"/>
</file>

<file path=customXml/itemProps2.xml><?xml version="1.0" encoding="utf-8"?>
<ds:datastoreItem xmlns:ds="http://schemas.openxmlformats.org/officeDocument/2006/customXml" ds:itemID="{54932EE9-839D-46CB-9E6C-216022203973}"/>
</file>

<file path=customXml/itemProps3.xml><?xml version="1.0" encoding="utf-8"?>
<ds:datastoreItem xmlns:ds="http://schemas.openxmlformats.org/officeDocument/2006/customXml" ds:itemID="{086B9AF9-34F3-4514-A911-33F254ED35B9}"/>
</file>

<file path=customXml/itemProps4.xml><?xml version="1.0" encoding="utf-8"?>
<ds:datastoreItem xmlns:ds="http://schemas.openxmlformats.org/officeDocument/2006/customXml" ds:itemID="{4432982D-D6E3-4BD9-A4AB-B7F6849A29A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1879</TotalTime>
  <Words>699</Words>
  <Application>Microsoft Office PowerPoint</Application>
  <PresentationFormat>Экран (4:3)</PresentationFormat>
  <Paragraphs>68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Слайд 1</vt:lpstr>
      <vt:lpstr>Слайд 2</vt:lpstr>
      <vt:lpstr>Слайд 3</vt:lpstr>
      <vt:lpstr>Слайд 4</vt:lpstr>
      <vt:lpstr>то </vt:lpstr>
      <vt:lpstr>Слайд 6</vt:lpstr>
      <vt:lpstr>Слайд 7</vt:lpstr>
      <vt:lpstr>Слайд 8</vt:lpstr>
      <vt:lpstr>Слайд заставка</vt:lpstr>
      <vt:lpstr>Слайд заставка</vt:lpstr>
      <vt:lpstr>Слайд заставка</vt:lpstr>
      <vt:lpstr>Слайд заставка</vt:lpstr>
      <vt:lpstr>Слайд заставка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User-PC</cp:lastModifiedBy>
  <cp:revision>186</cp:revision>
  <dcterms:created xsi:type="dcterms:W3CDTF">2013-09-16T17:49:44Z</dcterms:created>
  <dcterms:modified xsi:type="dcterms:W3CDTF">2024-01-14T16:04:51Z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2365817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  <property fmtid="{D5CDD505-2E9C-101B-9397-08002B2CF9AE}" pid="5" name="ContentTypeId">
    <vt:lpwstr>0x010100B46B7106DD00EE4AA0C751F508ACFFC9</vt:lpwstr>
  </property>
</Properties>
</file>