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6" r:id="rId10"/>
    <p:sldId id="268" r:id="rId11"/>
    <p:sldId id="261" r:id="rId12"/>
    <p:sldId id="269" r:id="rId13"/>
    <p:sldId id="270" r:id="rId14"/>
    <p:sldId id="271" r:id="rId15"/>
    <p:sldId id="265" r:id="rId16"/>
    <p:sldId id="272" r:id="rId17"/>
    <p:sldId id="273" r:id="rId18"/>
    <p:sldId id="26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72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DC0D-34E7-4B8C-A868-9BAAEA6739C6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162F-4440-4549-AB17-B3F439CD058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DC0D-34E7-4B8C-A868-9BAAEA6739C6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162F-4440-4549-AB17-B3F439CD05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DC0D-34E7-4B8C-A868-9BAAEA6739C6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162F-4440-4549-AB17-B3F439CD05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DC0D-34E7-4B8C-A868-9BAAEA6739C6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162F-4440-4549-AB17-B3F439CD058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DC0D-34E7-4B8C-A868-9BAAEA6739C6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162F-4440-4549-AB17-B3F439CD05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DC0D-34E7-4B8C-A868-9BAAEA6739C6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162F-4440-4549-AB17-B3F439CD058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DC0D-34E7-4B8C-A868-9BAAEA6739C6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162F-4440-4549-AB17-B3F439CD058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DC0D-34E7-4B8C-A868-9BAAEA6739C6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162F-4440-4549-AB17-B3F439CD05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DC0D-34E7-4B8C-A868-9BAAEA6739C6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162F-4440-4549-AB17-B3F439CD05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DC0D-34E7-4B8C-A868-9BAAEA6739C6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162F-4440-4549-AB17-B3F439CD05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DC0D-34E7-4B8C-A868-9BAAEA6739C6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162F-4440-4549-AB17-B3F439CD058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DE9DC0D-34E7-4B8C-A868-9BAAEA6739C6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2A4162F-4440-4549-AB17-B3F439CD058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985" y="243522"/>
            <a:ext cx="8286750" cy="54768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2880" y="5486400"/>
            <a:ext cx="11744960" cy="119888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взаимодействия педагогов и родителей в ДОУ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439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5" y="1369068"/>
            <a:ext cx="5478719" cy="411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125" y="3647921"/>
            <a:ext cx="2125441" cy="283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311" y="373388"/>
            <a:ext cx="2128255" cy="283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333" y="566879"/>
            <a:ext cx="3266919" cy="24501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333" y="3842467"/>
            <a:ext cx="3264105" cy="244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31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908" y="533611"/>
            <a:ext cx="3076784" cy="23075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93414" y="533611"/>
            <a:ext cx="3076784" cy="23075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26" y="1192107"/>
            <a:ext cx="6217920" cy="46634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2611" y="3753008"/>
            <a:ext cx="3350682" cy="25130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04513" y="3740996"/>
            <a:ext cx="3254585" cy="24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73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92875">
            <a:off x="6039304" y="144339"/>
            <a:ext cx="4270144" cy="348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337" y="3665668"/>
            <a:ext cx="2124442" cy="3138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64" y="1885443"/>
            <a:ext cx="4655914" cy="349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136" y="3669476"/>
            <a:ext cx="2135238" cy="284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4077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1" y="678384"/>
            <a:ext cx="7498958" cy="563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153" y="865175"/>
            <a:ext cx="4180636" cy="234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153" y="3783431"/>
            <a:ext cx="4049959" cy="227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580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1" y="284480"/>
            <a:ext cx="3698240" cy="27736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152" y="3271520"/>
            <a:ext cx="4660499" cy="34137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30" y="172720"/>
            <a:ext cx="3300242" cy="290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30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236" y="4137914"/>
            <a:ext cx="3288946" cy="226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87" y="369982"/>
            <a:ext cx="2939821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26" y="3454635"/>
            <a:ext cx="3921115" cy="294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26" y="369982"/>
            <a:ext cx="3841334" cy="28880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236" y="377191"/>
            <a:ext cx="3265116" cy="35413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87" y="2873812"/>
            <a:ext cx="2860040" cy="381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17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" y="325120"/>
            <a:ext cx="2203704" cy="4897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61" y="1589616"/>
            <a:ext cx="2251075" cy="50023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603" y="325120"/>
            <a:ext cx="3368040" cy="51206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10" y="1889760"/>
            <a:ext cx="3215640" cy="471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05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57" y="243840"/>
            <a:ext cx="3266119" cy="43484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73" y="1483360"/>
            <a:ext cx="3809790" cy="50596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160" y="284480"/>
            <a:ext cx="4084320" cy="430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17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26" y="168589"/>
            <a:ext cx="4060866" cy="305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360" y="385236"/>
            <a:ext cx="3312657" cy="273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760" y="3653856"/>
            <a:ext cx="2934258" cy="273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26" y="3374176"/>
            <a:ext cx="4389527" cy="329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85" y="930168"/>
            <a:ext cx="3954642" cy="488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14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560" y="203200"/>
            <a:ext cx="1176528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ФГОС говорится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работа с родителями должна иметь дифференцированный подход, учитывая социальный статус, микроклимат семьи, родительские запросы и степень заинтересованности родителей деятельностью ДОУ, повышение культуры педагогической грамотности семьи. </a:t>
            </a:r>
          </a:p>
          <a:p>
            <a:pPr>
              <a:lnSpc>
                <a:spcPct val="150000"/>
              </a:lnSpc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 2022 года вступила в силу Федеральная образовательная программа (ФОП) ,в которой  определяются основные принципы и цели дошкольного образования, направленные на гармоничное физическое, интеллектуальное, социальное и эмоциональное развитие детей. Она нацелена не только на подготовку детей к школе, но и на формирование гармоничных личностей, способных успешно функционировать в обществе. 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этой программы, взаимодействие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родителями становится ключевым фактором 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качественного образовательного процесса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личностного развития детей.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115" y="3840480"/>
            <a:ext cx="1992569" cy="287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1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379214"/>
            <a:ext cx="105867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взаимодействия с родителями является: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доброжелательный стиль общения педагогов с родителями;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ндивидуальный подход;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отрудничество, а не наставничество;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Динамичность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0262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376" y="104407"/>
            <a:ext cx="8998633" cy="675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18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5120" y="243840"/>
            <a:ext cx="11419840" cy="325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таких формой является наглядно-информационные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педагоги  детского сада активно используют в своей деятельности ИКТ – технологии, имеют страницы в социальных сетях в Интернете, где размещают полезную информацию для родителей, фотоотчеты с мероприятий и праздников, повседневной жизни детей в ДОУ, видеозаписи с занятий.  В уголках для родителей размещается информация просветительской направленности, консультации, папки-передвижки, работы детей, стенгазеты.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Родители имеют возможность узнать чем занимается ребенок в детском саду. Это позволяет семьям быть более вовлеченными в процесс воспитания. </a:t>
            </a:r>
          </a:p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152" y="3075570"/>
            <a:ext cx="4694718" cy="3525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17308169538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226" y="3961305"/>
            <a:ext cx="3515097" cy="263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1" y="3973619"/>
            <a:ext cx="3486316" cy="26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135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5023" y="1092530"/>
            <a:ext cx="10355283" cy="369322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технология?</a:t>
            </a:r>
            <a:endParaRPr lang="ru-RU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085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17308361663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173083616634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8" y="1045637"/>
            <a:ext cx="3562408" cy="237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859" y="963549"/>
            <a:ext cx="4500658" cy="299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05" y="3959804"/>
            <a:ext cx="3533621" cy="235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072" y="1726109"/>
            <a:ext cx="2824315" cy="47081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675" y="4080204"/>
            <a:ext cx="4060861" cy="259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58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80" y="389073"/>
            <a:ext cx="3444875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731" y="434576"/>
            <a:ext cx="36703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922" y="3599632"/>
            <a:ext cx="3620109" cy="274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636" y="3632821"/>
            <a:ext cx="3538762" cy="26540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533" y="1093107"/>
            <a:ext cx="3759788" cy="501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44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72" y="3303135"/>
            <a:ext cx="4600968" cy="327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75" y="251822"/>
            <a:ext cx="3958675" cy="297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507" y="325205"/>
            <a:ext cx="3861439" cy="289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203" y="1503652"/>
            <a:ext cx="3255677" cy="433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77133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46B7106DD00EE4AA0C751F508ACFFC9" ma:contentTypeVersion="49" ma:contentTypeDescription="Создание документа." ma:contentTypeScope="" ma:versionID="92c659d3705b5d518d9aa3463456ebdc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785d3023087b6efec41810b44f064da6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9DF2712-6DEA-423D-A5DA-5F58B8681F82}"/>
</file>

<file path=customXml/itemProps2.xml><?xml version="1.0" encoding="utf-8"?>
<ds:datastoreItem xmlns:ds="http://schemas.openxmlformats.org/officeDocument/2006/customXml" ds:itemID="{436D34BF-582F-4A82-B4D6-DE3292340786}"/>
</file>

<file path=customXml/itemProps3.xml><?xml version="1.0" encoding="utf-8"?>
<ds:datastoreItem xmlns:ds="http://schemas.openxmlformats.org/officeDocument/2006/customXml" ds:itemID="{01D12A3F-20E5-4D0A-920C-27F247249E90}"/>
</file>

<file path=customXml/itemProps4.xml><?xml version="1.0" encoding="utf-8"?>
<ds:datastoreItem xmlns:ds="http://schemas.openxmlformats.org/officeDocument/2006/customXml" ds:itemID="{46C78FB5-5452-47DF-B71B-E4A7D6DF8D8B}"/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233</TotalTime>
  <Words>243</Words>
  <Application>Microsoft Office PowerPoint</Application>
  <PresentationFormat>Широкоэкранный</PresentationFormat>
  <Paragraphs>16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Small-PK</dc:creator>
  <cp:lastModifiedBy>Small-PK</cp:lastModifiedBy>
  <cp:revision>18</cp:revision>
  <dcterms:created xsi:type="dcterms:W3CDTF">2024-11-05T12:41:49Z</dcterms:created>
  <dcterms:modified xsi:type="dcterms:W3CDTF">2024-11-06T11:33:40Z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0x010100B46B7106DD00EE4AA0C751F508ACFFC9</vt:lpwstr>
  </property>
</Properties>
</file>